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56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76"/>
  </p:normalViewPr>
  <p:slideViewPr>
    <p:cSldViewPr snapToGrid="0" snapToObjects="1">
      <p:cViewPr varScale="1">
        <p:scale>
          <a:sx n="106" d="100"/>
          <a:sy n="106" d="100"/>
        </p:scale>
        <p:origin x="5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9F5524-A0CE-A641-B8A5-B4323106E1A4}" type="doc">
      <dgm:prSet loTypeId="urn:microsoft.com/office/officeart/2005/8/layout/equation2" loCatId="" qsTypeId="urn:microsoft.com/office/officeart/2005/8/quickstyle/simple2" qsCatId="simple" csTypeId="urn:microsoft.com/office/officeart/2005/8/colors/accent0_1" csCatId="mainScheme" phldr="1"/>
      <dgm:spPr/>
    </dgm:pt>
    <dgm:pt modelId="{9F752543-856F-2A41-988D-90A95431223C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Gelişimsel </a:t>
          </a:r>
        </a:p>
      </dgm:t>
    </dgm:pt>
    <dgm:pt modelId="{8609F16F-5A9F-4140-99CE-E3FA6037D0A7}" type="parTrans" cxnId="{3955A04E-DC1C-0045-B8FF-9669547ADF5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8102B35-E40D-204A-844C-547D0CD2AE73}" type="sibTrans" cxnId="{3955A04E-DC1C-0045-B8FF-9669547ADF5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415B752-CECE-F94B-B0E6-60C827E27C2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Edinilmiş</a:t>
          </a:r>
        </a:p>
      </dgm:t>
    </dgm:pt>
    <dgm:pt modelId="{E9FA794B-AA15-5642-A032-5704CBA7280B}" type="parTrans" cxnId="{88D2C7BE-4443-7B44-96AB-C4431F04D75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DFAF4A1-607D-D04B-9639-9510935E88DF}" type="sibTrans" cxnId="{88D2C7BE-4443-7B44-96AB-C4431F04D75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D73C61B-32E7-B848-AC9E-471506416F9C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ve konuşulanı anlama sorunları</a:t>
          </a:r>
        </a:p>
      </dgm:t>
    </dgm:pt>
    <dgm:pt modelId="{F15616CE-6A60-9142-98A1-991E7D1C5828}" type="parTrans" cxnId="{E0D0027D-E422-C749-B18A-43ECF0F5FD7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EF9DD7-2417-EE48-86DF-FBE6CC54B499}" type="sibTrans" cxnId="{E0D0027D-E422-C749-B18A-43ECF0F5FD7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65B4579-EF1E-214F-B429-ED7ADDAD2F4C}" type="pres">
      <dgm:prSet presAssocID="{5E9F5524-A0CE-A641-B8A5-B4323106E1A4}" presName="Name0" presStyleCnt="0">
        <dgm:presLayoutVars>
          <dgm:dir/>
          <dgm:resizeHandles val="exact"/>
        </dgm:presLayoutVars>
      </dgm:prSet>
      <dgm:spPr/>
    </dgm:pt>
    <dgm:pt modelId="{B921F3A7-BB18-9D4D-96D0-3C1D4E1ACE3E}" type="pres">
      <dgm:prSet presAssocID="{5E9F5524-A0CE-A641-B8A5-B4323106E1A4}" presName="vNodes" presStyleCnt="0"/>
      <dgm:spPr/>
    </dgm:pt>
    <dgm:pt modelId="{F90028D2-B043-FD46-9BF2-7BE3AB06F575}" type="pres">
      <dgm:prSet presAssocID="{9F752543-856F-2A41-988D-90A95431223C}" presName="node" presStyleLbl="node1" presStyleIdx="0" presStyleCnt="3">
        <dgm:presLayoutVars>
          <dgm:bulletEnabled val="1"/>
        </dgm:presLayoutVars>
      </dgm:prSet>
      <dgm:spPr/>
    </dgm:pt>
    <dgm:pt modelId="{666E7818-32DC-374A-9FA8-952518F7CA50}" type="pres">
      <dgm:prSet presAssocID="{28102B35-E40D-204A-844C-547D0CD2AE73}" presName="spacerT" presStyleCnt="0"/>
      <dgm:spPr/>
    </dgm:pt>
    <dgm:pt modelId="{758569D1-6AC7-9F45-BEF8-949A6829B3D7}" type="pres">
      <dgm:prSet presAssocID="{28102B35-E40D-204A-844C-547D0CD2AE73}" presName="sibTrans" presStyleLbl="sibTrans2D1" presStyleIdx="0" presStyleCnt="2"/>
      <dgm:spPr/>
    </dgm:pt>
    <dgm:pt modelId="{2AC44E97-C875-D842-990E-92D94EB01F7A}" type="pres">
      <dgm:prSet presAssocID="{28102B35-E40D-204A-844C-547D0CD2AE73}" presName="spacerB" presStyleCnt="0"/>
      <dgm:spPr/>
    </dgm:pt>
    <dgm:pt modelId="{91376E45-A2FE-394F-9D1F-1323EA95653D}" type="pres">
      <dgm:prSet presAssocID="{9415B752-CECE-F94B-B0E6-60C827E27C20}" presName="node" presStyleLbl="node1" presStyleIdx="1" presStyleCnt="3">
        <dgm:presLayoutVars>
          <dgm:bulletEnabled val="1"/>
        </dgm:presLayoutVars>
      </dgm:prSet>
      <dgm:spPr/>
    </dgm:pt>
    <dgm:pt modelId="{225A1367-F423-104D-B854-04906770BBC4}" type="pres">
      <dgm:prSet presAssocID="{5E9F5524-A0CE-A641-B8A5-B4323106E1A4}" presName="sibTransLast" presStyleLbl="sibTrans2D1" presStyleIdx="1" presStyleCnt="2"/>
      <dgm:spPr/>
    </dgm:pt>
    <dgm:pt modelId="{4DEB60AA-7D78-7B45-963C-374286222F46}" type="pres">
      <dgm:prSet presAssocID="{5E9F5524-A0CE-A641-B8A5-B4323106E1A4}" presName="connectorText" presStyleLbl="sibTrans2D1" presStyleIdx="1" presStyleCnt="2"/>
      <dgm:spPr/>
    </dgm:pt>
    <dgm:pt modelId="{C29F10A1-71E6-EB41-B3C7-A19374828AB6}" type="pres">
      <dgm:prSet presAssocID="{5E9F5524-A0CE-A641-B8A5-B4323106E1A4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A27A4016-2E18-974E-9D85-8319EC26248B}" type="presOf" srcId="{5E9F5524-A0CE-A641-B8A5-B4323106E1A4}" destId="{465B4579-EF1E-214F-B429-ED7ADDAD2F4C}" srcOrd="0" destOrd="0" presId="urn:microsoft.com/office/officeart/2005/8/layout/equation2"/>
    <dgm:cxn modelId="{A832CB2C-F7FE-994F-8563-40F03D395EBE}" type="presOf" srcId="{28102B35-E40D-204A-844C-547D0CD2AE73}" destId="{758569D1-6AC7-9F45-BEF8-949A6829B3D7}" srcOrd="0" destOrd="0" presId="urn:microsoft.com/office/officeart/2005/8/layout/equation2"/>
    <dgm:cxn modelId="{045EA74B-9C20-DB4A-96C9-0E689910EE12}" type="presOf" srcId="{DD73C61B-32E7-B848-AC9E-471506416F9C}" destId="{C29F10A1-71E6-EB41-B3C7-A19374828AB6}" srcOrd="0" destOrd="0" presId="urn:microsoft.com/office/officeart/2005/8/layout/equation2"/>
    <dgm:cxn modelId="{3955A04E-DC1C-0045-B8FF-9669547ADF5C}" srcId="{5E9F5524-A0CE-A641-B8A5-B4323106E1A4}" destId="{9F752543-856F-2A41-988D-90A95431223C}" srcOrd="0" destOrd="0" parTransId="{8609F16F-5A9F-4140-99CE-E3FA6037D0A7}" sibTransId="{28102B35-E40D-204A-844C-547D0CD2AE73}"/>
    <dgm:cxn modelId="{BE89B36A-3B1B-8644-B50F-802D669D4682}" type="presOf" srcId="{0DFAF4A1-607D-D04B-9639-9510935E88DF}" destId="{4DEB60AA-7D78-7B45-963C-374286222F46}" srcOrd="1" destOrd="0" presId="urn:microsoft.com/office/officeart/2005/8/layout/equation2"/>
    <dgm:cxn modelId="{E0D0027D-E422-C749-B18A-43ECF0F5FD7E}" srcId="{5E9F5524-A0CE-A641-B8A5-B4323106E1A4}" destId="{DD73C61B-32E7-B848-AC9E-471506416F9C}" srcOrd="2" destOrd="0" parTransId="{F15616CE-6A60-9142-98A1-991E7D1C5828}" sibTransId="{8EEF9DD7-2417-EE48-86DF-FBE6CC54B499}"/>
    <dgm:cxn modelId="{DC785892-E8E0-0D41-AC51-4B8568629B0E}" type="presOf" srcId="{9415B752-CECE-F94B-B0E6-60C827E27C20}" destId="{91376E45-A2FE-394F-9D1F-1323EA95653D}" srcOrd="0" destOrd="0" presId="urn:microsoft.com/office/officeart/2005/8/layout/equation2"/>
    <dgm:cxn modelId="{88D2C7BE-4443-7B44-96AB-C4431F04D755}" srcId="{5E9F5524-A0CE-A641-B8A5-B4323106E1A4}" destId="{9415B752-CECE-F94B-B0E6-60C827E27C20}" srcOrd="1" destOrd="0" parTransId="{E9FA794B-AA15-5642-A032-5704CBA7280B}" sibTransId="{0DFAF4A1-607D-D04B-9639-9510935E88DF}"/>
    <dgm:cxn modelId="{AD56FEBE-3C28-9D41-9E79-8BB4AA46D00E}" type="presOf" srcId="{9F752543-856F-2A41-988D-90A95431223C}" destId="{F90028D2-B043-FD46-9BF2-7BE3AB06F575}" srcOrd="0" destOrd="0" presId="urn:microsoft.com/office/officeart/2005/8/layout/equation2"/>
    <dgm:cxn modelId="{43147DD8-093C-7C43-836B-44B2FA22D632}" type="presOf" srcId="{0DFAF4A1-607D-D04B-9639-9510935E88DF}" destId="{225A1367-F423-104D-B854-04906770BBC4}" srcOrd="0" destOrd="0" presId="urn:microsoft.com/office/officeart/2005/8/layout/equation2"/>
    <dgm:cxn modelId="{8F7C5944-1122-014E-9F96-D404D2B88F60}" type="presParOf" srcId="{465B4579-EF1E-214F-B429-ED7ADDAD2F4C}" destId="{B921F3A7-BB18-9D4D-96D0-3C1D4E1ACE3E}" srcOrd="0" destOrd="0" presId="urn:microsoft.com/office/officeart/2005/8/layout/equation2"/>
    <dgm:cxn modelId="{AB3342F7-6A3B-F64C-A5EA-E7A2D4FE3818}" type="presParOf" srcId="{B921F3A7-BB18-9D4D-96D0-3C1D4E1ACE3E}" destId="{F90028D2-B043-FD46-9BF2-7BE3AB06F575}" srcOrd="0" destOrd="0" presId="urn:microsoft.com/office/officeart/2005/8/layout/equation2"/>
    <dgm:cxn modelId="{8D32ECF9-3477-FA4E-8F9F-6B6B2FD58FA3}" type="presParOf" srcId="{B921F3A7-BB18-9D4D-96D0-3C1D4E1ACE3E}" destId="{666E7818-32DC-374A-9FA8-952518F7CA50}" srcOrd="1" destOrd="0" presId="urn:microsoft.com/office/officeart/2005/8/layout/equation2"/>
    <dgm:cxn modelId="{7493BCD8-1E61-6040-9DD0-C0D6E9CC5F2D}" type="presParOf" srcId="{B921F3A7-BB18-9D4D-96D0-3C1D4E1ACE3E}" destId="{758569D1-6AC7-9F45-BEF8-949A6829B3D7}" srcOrd="2" destOrd="0" presId="urn:microsoft.com/office/officeart/2005/8/layout/equation2"/>
    <dgm:cxn modelId="{ADF537EB-B0A4-3546-ADA2-68AF55124841}" type="presParOf" srcId="{B921F3A7-BB18-9D4D-96D0-3C1D4E1ACE3E}" destId="{2AC44E97-C875-D842-990E-92D94EB01F7A}" srcOrd="3" destOrd="0" presId="urn:microsoft.com/office/officeart/2005/8/layout/equation2"/>
    <dgm:cxn modelId="{C62B8C9E-63F4-894D-8323-1A4CE267D4E2}" type="presParOf" srcId="{B921F3A7-BB18-9D4D-96D0-3C1D4E1ACE3E}" destId="{91376E45-A2FE-394F-9D1F-1323EA95653D}" srcOrd="4" destOrd="0" presId="urn:microsoft.com/office/officeart/2005/8/layout/equation2"/>
    <dgm:cxn modelId="{E4ECBD75-DD3F-634E-867E-287BEC6E0CCF}" type="presParOf" srcId="{465B4579-EF1E-214F-B429-ED7ADDAD2F4C}" destId="{225A1367-F423-104D-B854-04906770BBC4}" srcOrd="1" destOrd="0" presId="urn:microsoft.com/office/officeart/2005/8/layout/equation2"/>
    <dgm:cxn modelId="{5DCF0D93-99CD-1F44-9EA1-AE6F9609682F}" type="presParOf" srcId="{225A1367-F423-104D-B854-04906770BBC4}" destId="{4DEB60AA-7D78-7B45-963C-374286222F46}" srcOrd="0" destOrd="0" presId="urn:microsoft.com/office/officeart/2005/8/layout/equation2"/>
    <dgm:cxn modelId="{62129ED6-3C2A-5247-8A57-D21DEF4FFB03}" type="presParOf" srcId="{465B4579-EF1E-214F-B429-ED7ADDAD2F4C}" destId="{C29F10A1-71E6-EB41-B3C7-A19374828AB6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EEEB4D7-A741-9846-BD0B-C9E23CD2559A}" type="doc">
      <dgm:prSet loTypeId="urn:microsoft.com/office/officeart/2008/layout/PictureStrips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B588E4C0-7F56-1349-AE75-1524158C13CE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ortağına iletmek istediği mesajı desteklemek </a:t>
          </a:r>
        </a:p>
      </dgm:t>
    </dgm:pt>
    <dgm:pt modelId="{35F8FF93-AFC8-3040-B449-75664E755C91}" type="parTrans" cxnId="{E150B66D-88FA-104E-9F39-92CFF33B977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BB376C1-ACED-D146-9020-D60C924726F7}" type="sibTrans" cxnId="{E150B66D-88FA-104E-9F39-92CFF33B977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834DE1F-3DB8-AC42-ACFA-709F42810EBE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Yaklaşmakta olan değişikliği ya da etkinlikler arası geçişi haber vermek</a:t>
          </a:r>
        </a:p>
      </dgm:t>
    </dgm:pt>
    <dgm:pt modelId="{25D82D16-3125-AF4B-8D33-0D415AB742C5}" type="parTrans" cxnId="{01C0D087-AD54-7A42-A5A1-1528CD35FD8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F216ACD-39A9-2744-A900-5599F6D7296A}" type="sibTrans" cxnId="{01C0D087-AD54-7A42-A5A1-1528CD35FD8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FE12DBB-E89A-8743-9333-8AEE3708E1C1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Seçim yapmak tercih belirtmek</a:t>
          </a:r>
        </a:p>
      </dgm:t>
    </dgm:pt>
    <dgm:pt modelId="{DBB03596-6B9E-9E49-942B-8A5BA6D0820E}" type="parTrans" cxnId="{4282CD00-2AC7-8045-91B8-B339B3F4EB5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85F58BE-8560-4B45-96DD-013AF653D14F}" type="sibTrans" cxnId="{4282CD00-2AC7-8045-91B8-B339B3F4EB5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657C890-D33C-2745-9616-4BF74429A21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Duygularını ifade etmek</a:t>
          </a:r>
        </a:p>
      </dgm:t>
    </dgm:pt>
    <dgm:pt modelId="{D67F067F-0C64-6F4A-9BC6-D37096879756}" type="parTrans" cxnId="{9BE2388F-56D4-9E4C-8B2E-56023FBAD7A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ED12CD6-37CF-DD47-BFA0-4016AB589691}" type="sibTrans" cxnId="{9BE2388F-56D4-9E4C-8B2E-56023FBAD7A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B8AF241-9CE8-E740-A08F-5E6F1955985C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Rol ve sorumlulukları hatırlatmak</a:t>
          </a:r>
        </a:p>
      </dgm:t>
    </dgm:pt>
    <dgm:pt modelId="{E5646F4B-65EB-A045-8A54-87DC3B03DC1F}" type="parTrans" cxnId="{F0EF1DD7-1E45-9740-8702-D5E7117ADBD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77153DD-53D5-D54F-8F6F-A7F1D49B1E78}" type="sibTrans" cxnId="{F0EF1DD7-1E45-9740-8702-D5E7117ADBD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BA7D014-8022-1E46-A484-45CC0420234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İhtiyaç belirtmek</a:t>
          </a:r>
        </a:p>
      </dgm:t>
    </dgm:pt>
    <dgm:pt modelId="{C737B27D-B97B-F247-98BE-34736A9AD9DE}" type="parTrans" cxnId="{B994D494-7EB3-664B-B528-86B73F16FD7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49B71F4-1CFD-1841-8580-A99DD5CDF5FE}" type="sibTrans" cxnId="{B994D494-7EB3-664B-B528-86B73F16FD7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D646C5-645F-A443-9385-36085C9AA80F}" type="pres">
      <dgm:prSet presAssocID="{0EEEB4D7-A741-9846-BD0B-C9E23CD2559A}" presName="Name0" presStyleCnt="0">
        <dgm:presLayoutVars>
          <dgm:dir/>
          <dgm:resizeHandles val="exact"/>
        </dgm:presLayoutVars>
      </dgm:prSet>
      <dgm:spPr/>
    </dgm:pt>
    <dgm:pt modelId="{E8366942-DE5E-F24E-8F5E-4156C3FC12A3}" type="pres">
      <dgm:prSet presAssocID="{B588E4C0-7F56-1349-AE75-1524158C13CE}" presName="composite" presStyleCnt="0"/>
      <dgm:spPr/>
    </dgm:pt>
    <dgm:pt modelId="{D3FAFDA1-4EBB-EE4F-9DB4-AC96F67DFFFB}" type="pres">
      <dgm:prSet presAssocID="{B588E4C0-7F56-1349-AE75-1524158C13CE}" presName="rect1" presStyleLbl="trAlignAcc1" presStyleIdx="0" presStyleCnt="6">
        <dgm:presLayoutVars>
          <dgm:bulletEnabled val="1"/>
        </dgm:presLayoutVars>
      </dgm:prSet>
      <dgm:spPr/>
    </dgm:pt>
    <dgm:pt modelId="{A376D1E7-7EDC-2646-827A-FB0B841F840E}" type="pres">
      <dgm:prSet presAssocID="{B588E4C0-7F56-1349-AE75-1524158C13CE}" presName="rect2" presStyleLbl="fgImgPlace1" presStyleIdx="0" presStyleCnt="6"/>
      <dgm:spPr/>
    </dgm:pt>
    <dgm:pt modelId="{9DB6F825-E9CB-284B-847E-04643BCFF442}" type="pres">
      <dgm:prSet presAssocID="{4BB376C1-ACED-D146-9020-D60C924726F7}" presName="sibTrans" presStyleCnt="0"/>
      <dgm:spPr/>
    </dgm:pt>
    <dgm:pt modelId="{8C56C7E6-8D3B-C243-8676-00F7D9004508}" type="pres">
      <dgm:prSet presAssocID="{6834DE1F-3DB8-AC42-ACFA-709F42810EBE}" presName="composite" presStyleCnt="0"/>
      <dgm:spPr/>
    </dgm:pt>
    <dgm:pt modelId="{D08D0994-08AD-E041-ADFD-C9B98CC38A6F}" type="pres">
      <dgm:prSet presAssocID="{6834DE1F-3DB8-AC42-ACFA-709F42810EBE}" presName="rect1" presStyleLbl="trAlignAcc1" presStyleIdx="1" presStyleCnt="6">
        <dgm:presLayoutVars>
          <dgm:bulletEnabled val="1"/>
        </dgm:presLayoutVars>
      </dgm:prSet>
      <dgm:spPr/>
    </dgm:pt>
    <dgm:pt modelId="{ABA2EB90-A110-6045-83D1-EBC44DD8C66A}" type="pres">
      <dgm:prSet presAssocID="{6834DE1F-3DB8-AC42-ACFA-709F42810EBE}" presName="rect2" presStyleLbl="fgImgPlace1" presStyleIdx="1" presStyleCnt="6"/>
      <dgm:spPr/>
    </dgm:pt>
    <dgm:pt modelId="{3852DFE5-FAF2-ED4A-82AD-8F8C38BB8D9B}" type="pres">
      <dgm:prSet presAssocID="{AF216ACD-39A9-2744-A900-5599F6D7296A}" presName="sibTrans" presStyleCnt="0"/>
      <dgm:spPr/>
    </dgm:pt>
    <dgm:pt modelId="{1C9135DC-2359-1445-B481-913688FFBFD2}" type="pres">
      <dgm:prSet presAssocID="{1FE12DBB-E89A-8743-9333-8AEE3708E1C1}" presName="composite" presStyleCnt="0"/>
      <dgm:spPr/>
    </dgm:pt>
    <dgm:pt modelId="{0DD7594F-7075-774A-90A7-253683A72186}" type="pres">
      <dgm:prSet presAssocID="{1FE12DBB-E89A-8743-9333-8AEE3708E1C1}" presName="rect1" presStyleLbl="trAlignAcc1" presStyleIdx="2" presStyleCnt="6">
        <dgm:presLayoutVars>
          <dgm:bulletEnabled val="1"/>
        </dgm:presLayoutVars>
      </dgm:prSet>
      <dgm:spPr/>
    </dgm:pt>
    <dgm:pt modelId="{420F545F-5DD3-5445-A091-001D111994D6}" type="pres">
      <dgm:prSet presAssocID="{1FE12DBB-E89A-8743-9333-8AEE3708E1C1}" presName="rect2" presStyleLbl="fgImgPlace1" presStyleIdx="2" presStyleCnt="6"/>
      <dgm:spPr/>
    </dgm:pt>
    <dgm:pt modelId="{FF07947F-4075-F240-8F6A-8B9D7CD570ED}" type="pres">
      <dgm:prSet presAssocID="{D85F58BE-8560-4B45-96DD-013AF653D14F}" presName="sibTrans" presStyleCnt="0"/>
      <dgm:spPr/>
    </dgm:pt>
    <dgm:pt modelId="{26A17E3A-2DB3-E24A-86B9-4BB973AF3AF8}" type="pres">
      <dgm:prSet presAssocID="{7657C890-D33C-2745-9616-4BF74429A213}" presName="composite" presStyleCnt="0"/>
      <dgm:spPr/>
    </dgm:pt>
    <dgm:pt modelId="{11998396-98A0-D443-8C82-253B82750748}" type="pres">
      <dgm:prSet presAssocID="{7657C890-D33C-2745-9616-4BF74429A213}" presName="rect1" presStyleLbl="trAlignAcc1" presStyleIdx="3" presStyleCnt="6">
        <dgm:presLayoutVars>
          <dgm:bulletEnabled val="1"/>
        </dgm:presLayoutVars>
      </dgm:prSet>
      <dgm:spPr/>
    </dgm:pt>
    <dgm:pt modelId="{46EC7E75-CCC4-1B49-A7A4-D3B69BD6CBEF}" type="pres">
      <dgm:prSet presAssocID="{7657C890-D33C-2745-9616-4BF74429A213}" presName="rect2" presStyleLbl="fgImgPlace1" presStyleIdx="3" presStyleCnt="6"/>
      <dgm:spPr/>
    </dgm:pt>
    <dgm:pt modelId="{F69D438B-87ED-8D42-911F-C4A4EF4892F8}" type="pres">
      <dgm:prSet presAssocID="{AED12CD6-37CF-DD47-BFA0-4016AB589691}" presName="sibTrans" presStyleCnt="0"/>
      <dgm:spPr/>
    </dgm:pt>
    <dgm:pt modelId="{6094DA28-2A3E-C640-AD19-56D6C3ABF6BB}" type="pres">
      <dgm:prSet presAssocID="{3B8AF241-9CE8-E740-A08F-5E6F1955985C}" presName="composite" presStyleCnt="0"/>
      <dgm:spPr/>
    </dgm:pt>
    <dgm:pt modelId="{0020F149-36C5-174D-B091-17D5EB161269}" type="pres">
      <dgm:prSet presAssocID="{3B8AF241-9CE8-E740-A08F-5E6F1955985C}" presName="rect1" presStyleLbl="trAlignAcc1" presStyleIdx="4" presStyleCnt="6">
        <dgm:presLayoutVars>
          <dgm:bulletEnabled val="1"/>
        </dgm:presLayoutVars>
      </dgm:prSet>
      <dgm:spPr/>
    </dgm:pt>
    <dgm:pt modelId="{7F17D5B5-F479-B34C-8265-8E48354D55D4}" type="pres">
      <dgm:prSet presAssocID="{3B8AF241-9CE8-E740-A08F-5E6F1955985C}" presName="rect2" presStyleLbl="fgImgPlace1" presStyleIdx="4" presStyleCnt="6"/>
      <dgm:spPr/>
    </dgm:pt>
    <dgm:pt modelId="{103A1566-C2B2-B54A-BDBA-31CB7CB188B9}" type="pres">
      <dgm:prSet presAssocID="{C77153DD-53D5-D54F-8F6F-A7F1D49B1E78}" presName="sibTrans" presStyleCnt="0"/>
      <dgm:spPr/>
    </dgm:pt>
    <dgm:pt modelId="{2AAAC581-760F-144B-BFDB-89A0A7EDB520}" type="pres">
      <dgm:prSet presAssocID="{7BA7D014-8022-1E46-A484-45CC04202340}" presName="composite" presStyleCnt="0"/>
      <dgm:spPr/>
    </dgm:pt>
    <dgm:pt modelId="{B1F81B57-2A08-484C-B21C-012EC0DF2714}" type="pres">
      <dgm:prSet presAssocID="{7BA7D014-8022-1E46-A484-45CC04202340}" presName="rect1" presStyleLbl="trAlignAcc1" presStyleIdx="5" presStyleCnt="6">
        <dgm:presLayoutVars>
          <dgm:bulletEnabled val="1"/>
        </dgm:presLayoutVars>
      </dgm:prSet>
      <dgm:spPr/>
    </dgm:pt>
    <dgm:pt modelId="{029C2474-1B2B-7D41-9225-878E4119BB52}" type="pres">
      <dgm:prSet presAssocID="{7BA7D014-8022-1E46-A484-45CC04202340}" presName="rect2" presStyleLbl="fgImgPlace1" presStyleIdx="5" presStyleCnt="6"/>
      <dgm:spPr/>
    </dgm:pt>
  </dgm:ptLst>
  <dgm:cxnLst>
    <dgm:cxn modelId="{4282CD00-2AC7-8045-91B8-B339B3F4EB51}" srcId="{0EEEB4D7-A741-9846-BD0B-C9E23CD2559A}" destId="{1FE12DBB-E89A-8743-9333-8AEE3708E1C1}" srcOrd="2" destOrd="0" parTransId="{DBB03596-6B9E-9E49-942B-8A5BA6D0820E}" sibTransId="{D85F58BE-8560-4B45-96DD-013AF653D14F}"/>
    <dgm:cxn modelId="{EE43820D-02F9-CA4B-ACBA-948C1DDECBFD}" type="presOf" srcId="{7657C890-D33C-2745-9616-4BF74429A213}" destId="{11998396-98A0-D443-8C82-253B82750748}" srcOrd="0" destOrd="0" presId="urn:microsoft.com/office/officeart/2008/layout/PictureStrips"/>
    <dgm:cxn modelId="{AA393B13-A1C0-554B-AA80-F3263A63E69D}" type="presOf" srcId="{6834DE1F-3DB8-AC42-ACFA-709F42810EBE}" destId="{D08D0994-08AD-E041-ADFD-C9B98CC38A6F}" srcOrd="0" destOrd="0" presId="urn:microsoft.com/office/officeart/2008/layout/PictureStrips"/>
    <dgm:cxn modelId="{F45A8424-073C-8041-89FD-74D460EF2DF6}" type="presOf" srcId="{7BA7D014-8022-1E46-A484-45CC04202340}" destId="{B1F81B57-2A08-484C-B21C-012EC0DF2714}" srcOrd="0" destOrd="0" presId="urn:microsoft.com/office/officeart/2008/layout/PictureStrips"/>
    <dgm:cxn modelId="{30F4405E-552D-484F-AD27-430661BED1B8}" type="presOf" srcId="{3B8AF241-9CE8-E740-A08F-5E6F1955985C}" destId="{0020F149-36C5-174D-B091-17D5EB161269}" srcOrd="0" destOrd="0" presId="urn:microsoft.com/office/officeart/2008/layout/PictureStrips"/>
    <dgm:cxn modelId="{E150B66D-88FA-104E-9F39-92CFF33B9770}" srcId="{0EEEB4D7-A741-9846-BD0B-C9E23CD2559A}" destId="{B588E4C0-7F56-1349-AE75-1524158C13CE}" srcOrd="0" destOrd="0" parTransId="{35F8FF93-AFC8-3040-B449-75664E755C91}" sibTransId="{4BB376C1-ACED-D146-9020-D60C924726F7}"/>
    <dgm:cxn modelId="{01C0D087-AD54-7A42-A5A1-1528CD35FD8A}" srcId="{0EEEB4D7-A741-9846-BD0B-C9E23CD2559A}" destId="{6834DE1F-3DB8-AC42-ACFA-709F42810EBE}" srcOrd="1" destOrd="0" parTransId="{25D82D16-3125-AF4B-8D33-0D415AB742C5}" sibTransId="{AF216ACD-39A9-2744-A900-5599F6D7296A}"/>
    <dgm:cxn modelId="{9BE2388F-56D4-9E4C-8B2E-56023FBAD7AE}" srcId="{0EEEB4D7-A741-9846-BD0B-C9E23CD2559A}" destId="{7657C890-D33C-2745-9616-4BF74429A213}" srcOrd="3" destOrd="0" parTransId="{D67F067F-0C64-6F4A-9BC6-D37096879756}" sibTransId="{AED12CD6-37CF-DD47-BFA0-4016AB589691}"/>
    <dgm:cxn modelId="{B994D494-7EB3-664B-B528-86B73F16FD7F}" srcId="{0EEEB4D7-A741-9846-BD0B-C9E23CD2559A}" destId="{7BA7D014-8022-1E46-A484-45CC04202340}" srcOrd="5" destOrd="0" parTransId="{C737B27D-B97B-F247-98BE-34736A9AD9DE}" sibTransId="{849B71F4-1CFD-1841-8580-A99DD5CDF5FE}"/>
    <dgm:cxn modelId="{4D47DEB9-452D-694A-A470-66F877EB88DC}" type="presOf" srcId="{0EEEB4D7-A741-9846-BD0B-C9E23CD2559A}" destId="{F9D646C5-645F-A443-9385-36085C9AA80F}" srcOrd="0" destOrd="0" presId="urn:microsoft.com/office/officeart/2008/layout/PictureStrips"/>
    <dgm:cxn modelId="{F54C0ED3-6D78-D14C-89D7-8FC8BAD8CAAE}" type="presOf" srcId="{1FE12DBB-E89A-8743-9333-8AEE3708E1C1}" destId="{0DD7594F-7075-774A-90A7-253683A72186}" srcOrd="0" destOrd="0" presId="urn:microsoft.com/office/officeart/2008/layout/PictureStrips"/>
    <dgm:cxn modelId="{F0EF1DD7-1E45-9740-8702-D5E7117ADBD3}" srcId="{0EEEB4D7-A741-9846-BD0B-C9E23CD2559A}" destId="{3B8AF241-9CE8-E740-A08F-5E6F1955985C}" srcOrd="4" destOrd="0" parTransId="{E5646F4B-65EB-A045-8A54-87DC3B03DC1F}" sibTransId="{C77153DD-53D5-D54F-8F6F-A7F1D49B1E78}"/>
    <dgm:cxn modelId="{CBF4ABFB-DCD3-204A-B1B2-AD376E1ABEA2}" type="presOf" srcId="{B588E4C0-7F56-1349-AE75-1524158C13CE}" destId="{D3FAFDA1-4EBB-EE4F-9DB4-AC96F67DFFFB}" srcOrd="0" destOrd="0" presId="urn:microsoft.com/office/officeart/2008/layout/PictureStrips"/>
    <dgm:cxn modelId="{5CA666B1-202D-0448-AE90-B1272749DAD2}" type="presParOf" srcId="{F9D646C5-645F-A443-9385-36085C9AA80F}" destId="{E8366942-DE5E-F24E-8F5E-4156C3FC12A3}" srcOrd="0" destOrd="0" presId="urn:microsoft.com/office/officeart/2008/layout/PictureStrips"/>
    <dgm:cxn modelId="{EAC5CF01-FAD1-E64A-98DD-D5B87A79E39B}" type="presParOf" srcId="{E8366942-DE5E-F24E-8F5E-4156C3FC12A3}" destId="{D3FAFDA1-4EBB-EE4F-9DB4-AC96F67DFFFB}" srcOrd="0" destOrd="0" presId="urn:microsoft.com/office/officeart/2008/layout/PictureStrips"/>
    <dgm:cxn modelId="{BE53B11A-974E-5045-AA26-78EAB2AEFFD8}" type="presParOf" srcId="{E8366942-DE5E-F24E-8F5E-4156C3FC12A3}" destId="{A376D1E7-7EDC-2646-827A-FB0B841F840E}" srcOrd="1" destOrd="0" presId="urn:microsoft.com/office/officeart/2008/layout/PictureStrips"/>
    <dgm:cxn modelId="{931111B7-2244-BE44-8B9D-303462F4C708}" type="presParOf" srcId="{F9D646C5-645F-A443-9385-36085C9AA80F}" destId="{9DB6F825-E9CB-284B-847E-04643BCFF442}" srcOrd="1" destOrd="0" presId="urn:microsoft.com/office/officeart/2008/layout/PictureStrips"/>
    <dgm:cxn modelId="{208D72A4-1D20-BD4A-A8FA-7AB9C8030054}" type="presParOf" srcId="{F9D646C5-645F-A443-9385-36085C9AA80F}" destId="{8C56C7E6-8D3B-C243-8676-00F7D9004508}" srcOrd="2" destOrd="0" presId="urn:microsoft.com/office/officeart/2008/layout/PictureStrips"/>
    <dgm:cxn modelId="{345850D9-E4AD-BC40-991E-A0EC8599D75B}" type="presParOf" srcId="{8C56C7E6-8D3B-C243-8676-00F7D9004508}" destId="{D08D0994-08AD-E041-ADFD-C9B98CC38A6F}" srcOrd="0" destOrd="0" presId="urn:microsoft.com/office/officeart/2008/layout/PictureStrips"/>
    <dgm:cxn modelId="{40A8C801-00B7-1C44-AA3A-AB325D5D1442}" type="presParOf" srcId="{8C56C7E6-8D3B-C243-8676-00F7D9004508}" destId="{ABA2EB90-A110-6045-83D1-EBC44DD8C66A}" srcOrd="1" destOrd="0" presId="urn:microsoft.com/office/officeart/2008/layout/PictureStrips"/>
    <dgm:cxn modelId="{169148CE-65AE-5549-B611-C75C206BCC09}" type="presParOf" srcId="{F9D646C5-645F-A443-9385-36085C9AA80F}" destId="{3852DFE5-FAF2-ED4A-82AD-8F8C38BB8D9B}" srcOrd="3" destOrd="0" presId="urn:microsoft.com/office/officeart/2008/layout/PictureStrips"/>
    <dgm:cxn modelId="{EF03711D-3965-A147-898F-9D78E55D152E}" type="presParOf" srcId="{F9D646C5-645F-A443-9385-36085C9AA80F}" destId="{1C9135DC-2359-1445-B481-913688FFBFD2}" srcOrd="4" destOrd="0" presId="urn:microsoft.com/office/officeart/2008/layout/PictureStrips"/>
    <dgm:cxn modelId="{44E5B4BF-EE47-BA4E-86F3-26B09B62F1E4}" type="presParOf" srcId="{1C9135DC-2359-1445-B481-913688FFBFD2}" destId="{0DD7594F-7075-774A-90A7-253683A72186}" srcOrd="0" destOrd="0" presId="urn:microsoft.com/office/officeart/2008/layout/PictureStrips"/>
    <dgm:cxn modelId="{BD63D0C3-53C4-1D42-BE15-52FD867F9257}" type="presParOf" srcId="{1C9135DC-2359-1445-B481-913688FFBFD2}" destId="{420F545F-5DD3-5445-A091-001D111994D6}" srcOrd="1" destOrd="0" presId="urn:microsoft.com/office/officeart/2008/layout/PictureStrips"/>
    <dgm:cxn modelId="{3C85A46F-85BB-E24C-AD80-9389A5464296}" type="presParOf" srcId="{F9D646C5-645F-A443-9385-36085C9AA80F}" destId="{FF07947F-4075-F240-8F6A-8B9D7CD570ED}" srcOrd="5" destOrd="0" presId="urn:microsoft.com/office/officeart/2008/layout/PictureStrips"/>
    <dgm:cxn modelId="{129C9195-7917-9441-A6F1-632777800F59}" type="presParOf" srcId="{F9D646C5-645F-A443-9385-36085C9AA80F}" destId="{26A17E3A-2DB3-E24A-86B9-4BB973AF3AF8}" srcOrd="6" destOrd="0" presId="urn:microsoft.com/office/officeart/2008/layout/PictureStrips"/>
    <dgm:cxn modelId="{C02D63EA-1A6D-9248-B515-4CB78B665720}" type="presParOf" srcId="{26A17E3A-2DB3-E24A-86B9-4BB973AF3AF8}" destId="{11998396-98A0-D443-8C82-253B82750748}" srcOrd="0" destOrd="0" presId="urn:microsoft.com/office/officeart/2008/layout/PictureStrips"/>
    <dgm:cxn modelId="{E6DC285D-F1DD-8141-A3BC-5ACEDC3671B6}" type="presParOf" srcId="{26A17E3A-2DB3-E24A-86B9-4BB973AF3AF8}" destId="{46EC7E75-CCC4-1B49-A7A4-D3B69BD6CBEF}" srcOrd="1" destOrd="0" presId="urn:microsoft.com/office/officeart/2008/layout/PictureStrips"/>
    <dgm:cxn modelId="{B94FFC5D-3A35-7F44-8B92-7C125FCC8530}" type="presParOf" srcId="{F9D646C5-645F-A443-9385-36085C9AA80F}" destId="{F69D438B-87ED-8D42-911F-C4A4EF4892F8}" srcOrd="7" destOrd="0" presId="urn:microsoft.com/office/officeart/2008/layout/PictureStrips"/>
    <dgm:cxn modelId="{B55248FD-EB74-6548-9326-86197C6AB00E}" type="presParOf" srcId="{F9D646C5-645F-A443-9385-36085C9AA80F}" destId="{6094DA28-2A3E-C640-AD19-56D6C3ABF6BB}" srcOrd="8" destOrd="0" presId="urn:microsoft.com/office/officeart/2008/layout/PictureStrips"/>
    <dgm:cxn modelId="{54CA9033-EA5F-E34E-AEDB-F14E1B660139}" type="presParOf" srcId="{6094DA28-2A3E-C640-AD19-56D6C3ABF6BB}" destId="{0020F149-36C5-174D-B091-17D5EB161269}" srcOrd="0" destOrd="0" presId="urn:microsoft.com/office/officeart/2008/layout/PictureStrips"/>
    <dgm:cxn modelId="{584ECEAD-D668-E449-80E1-3AC85AC0E3D2}" type="presParOf" srcId="{6094DA28-2A3E-C640-AD19-56D6C3ABF6BB}" destId="{7F17D5B5-F479-B34C-8265-8E48354D55D4}" srcOrd="1" destOrd="0" presId="urn:microsoft.com/office/officeart/2008/layout/PictureStrips"/>
    <dgm:cxn modelId="{8BFADF29-AE4B-924F-9E23-09E96F471921}" type="presParOf" srcId="{F9D646C5-645F-A443-9385-36085C9AA80F}" destId="{103A1566-C2B2-B54A-BDBA-31CB7CB188B9}" srcOrd="9" destOrd="0" presId="urn:microsoft.com/office/officeart/2008/layout/PictureStrips"/>
    <dgm:cxn modelId="{5E4D3733-20EA-4B4B-B4DA-4A6549407630}" type="presParOf" srcId="{F9D646C5-645F-A443-9385-36085C9AA80F}" destId="{2AAAC581-760F-144B-BFDB-89A0A7EDB520}" srcOrd="10" destOrd="0" presId="urn:microsoft.com/office/officeart/2008/layout/PictureStrips"/>
    <dgm:cxn modelId="{6D7AA7A4-1798-B244-A48E-9B06E03058F7}" type="presParOf" srcId="{2AAAC581-760F-144B-BFDB-89A0A7EDB520}" destId="{B1F81B57-2A08-484C-B21C-012EC0DF2714}" srcOrd="0" destOrd="0" presId="urn:microsoft.com/office/officeart/2008/layout/PictureStrips"/>
    <dgm:cxn modelId="{494BE9A4-2B91-A44D-AB30-360CC3D0728B}" type="presParOf" srcId="{2AAAC581-760F-144B-BFDB-89A0A7EDB520}" destId="{029C2474-1B2B-7D41-9225-878E4119BB52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FD8F2F4-74C5-AE4B-B723-F3728BAB1A79}" type="doc">
      <dgm:prSet loTypeId="urn:microsoft.com/office/officeart/2008/layout/PictureAccentLis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3DCC67C7-B84A-0844-B875-5A67945A62A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Düşük düzey teknoloji</a:t>
          </a:r>
        </a:p>
      </dgm:t>
    </dgm:pt>
    <dgm:pt modelId="{2138DA93-321B-284A-9EF3-499F17CB551A}" type="parTrans" cxnId="{E301C548-00DB-4F4B-875B-28BB28D8BBA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7E18907-C493-E84C-BDAE-FBFFF9BA1F43}" type="sibTrans" cxnId="{E301C548-00DB-4F4B-875B-28BB28D8BBA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05290C5-9223-B04E-A2E2-E43B45E3C589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Çizelgeler</a:t>
          </a:r>
        </a:p>
      </dgm:t>
    </dgm:pt>
    <dgm:pt modelId="{5C54AFAB-6C0E-1D4B-97D5-D7D0CDD952FA}" type="parTrans" cxnId="{2B2B5693-2985-6046-81BD-FA9B44179CA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B4B9A93-067C-FA48-A0DA-2ACE746B1580}" type="sibTrans" cxnId="{2B2B5693-2985-6046-81BD-FA9B44179CA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04E2122-9309-3145-8D0F-FEE7E160D0B8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Planlayıcılar</a:t>
          </a:r>
        </a:p>
      </dgm:t>
    </dgm:pt>
    <dgm:pt modelId="{42E6BF0C-0512-7A44-8CBF-4EE58480C797}" type="parTrans" cxnId="{4C1705AB-2BA3-A24F-ADD7-90623631480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0A3B15A-E2A2-4E49-A0F5-0255770FD6FA}" type="sibTrans" cxnId="{4C1705AB-2BA3-A24F-ADD7-90623631480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213B9F9-6512-CD4B-8BE1-A5D0CC17DE4C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Resimler / Semboller</a:t>
          </a:r>
        </a:p>
      </dgm:t>
    </dgm:pt>
    <dgm:pt modelId="{55A3539D-D09B-3A44-A00F-1ABFC11ADB1C}" type="parTrans" cxnId="{295DEFAF-B83B-4842-A814-767F71ED768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1313B85-6C16-F447-937D-E79B09470C54}" type="sibTrans" cxnId="{295DEFAF-B83B-4842-A814-767F71ED768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5B298E3-3E6D-C743-8CB9-5AD941E334CC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 ve ileri düzey teknoloji</a:t>
          </a:r>
        </a:p>
      </dgm:t>
    </dgm:pt>
    <dgm:pt modelId="{AFF6D217-B732-3244-AB7B-D45B63317D36}" type="parTrans" cxnId="{00B14B16-9DDF-B940-9FE8-1D822950E84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29F8E79-3A89-934C-9C9B-9D76E970F7A9}" type="sibTrans" cxnId="{00B14B16-9DDF-B940-9FE8-1D822950E84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52AE82B-ECDC-F547-AA72-E3AAF184B649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üreten cihazlar/Sistemler</a:t>
          </a:r>
        </a:p>
      </dgm:t>
    </dgm:pt>
    <dgm:pt modelId="{3660C0A7-79F1-F144-AF73-90F7C885009F}" type="parTrans" cxnId="{9E90590F-4547-9542-B2F3-CDD5612D4B5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3B77711-7A14-DB49-88B4-0AB87F964856}" type="sibTrans" cxnId="{9E90590F-4547-9542-B2F3-CDD5612D4B5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6D6191D-2C45-AC44-92FC-2FD8A0013D3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Kart okuyucular</a:t>
          </a:r>
        </a:p>
      </dgm:t>
    </dgm:pt>
    <dgm:pt modelId="{F180B649-7981-D047-9812-29DDC087D879}" type="parTrans" cxnId="{F3393293-62E0-EE4D-BB3E-2FB6294B86F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AF6B04B-3123-9346-AD41-E0CA48A154C4}" type="sibTrans" cxnId="{F3393293-62E0-EE4D-BB3E-2FB6294B86F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BF6CAF2-E4CC-2649-84A5-816926CC05AA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 kayıt cihazları</a:t>
          </a:r>
        </a:p>
      </dgm:t>
    </dgm:pt>
    <dgm:pt modelId="{DEFE987A-0C78-EA4E-B92F-91A1E137AF52}" type="parTrans" cxnId="{6D8CEC39-6B1B-8340-9AEF-7F0842C04F5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1E89CC4-14D4-CE4A-85FF-7633BA4C2CDF}" type="sibTrans" cxnId="{6D8CEC39-6B1B-8340-9AEF-7F0842C04F5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1DA9F6C-8415-904F-9485-CCDAC7AF0A4B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PECS</a:t>
          </a:r>
        </a:p>
      </dgm:t>
    </dgm:pt>
    <dgm:pt modelId="{69BF9AB8-2CD8-CE44-A70B-9840BAB50214}" type="parTrans" cxnId="{97E53FD9-41FA-C342-9476-019E1A4DA3B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28019F4-2100-1E4E-8ECC-781F993D8B28}" type="sibTrans" cxnId="{97E53FD9-41FA-C342-9476-019E1A4DA3B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260EA7-C97B-2948-83C6-BC02F5E75361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panoları</a:t>
          </a:r>
        </a:p>
      </dgm:t>
    </dgm:pt>
    <dgm:pt modelId="{9B42C39D-3BE1-3241-9E86-22BA2E1550BE}" type="parTrans" cxnId="{519FD84E-46CD-8C47-AD83-95CB741E2B5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1A6C438-0E67-9249-9D70-4F1F3AC27133}" type="sibTrans" cxnId="{519FD84E-46CD-8C47-AD83-95CB741E2B5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3A29D13-0C91-C843-9FA4-10670B5766C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kartları</a:t>
          </a:r>
        </a:p>
      </dgm:t>
    </dgm:pt>
    <dgm:pt modelId="{3CABC1DE-7C1B-8045-9551-2476281DB72F}" type="parTrans" cxnId="{642FBBB5-407E-6348-9747-2C4932D4EF6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FE2F8B8-8C49-4D47-A032-06C98B689733}" type="sibTrans" cxnId="{642FBBB5-407E-6348-9747-2C4932D4EF6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12B799F-D633-9644-8ED5-CF6BBB61D0E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Toplumsal istek kartları</a:t>
          </a:r>
        </a:p>
      </dgm:t>
    </dgm:pt>
    <dgm:pt modelId="{626DA4B8-9D95-7849-8E6B-62972023CE3D}" type="parTrans" cxnId="{EB59D570-E407-6542-B29F-39DDEEABD3D2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71EF566-FB04-3042-BC2A-E1F14814F16C}" type="sibTrans" cxnId="{EB59D570-E407-6542-B29F-39DDEEABD3D2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9C48FE9-207F-2A4E-8B7E-9B1B1D31294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Bilgisayar sistemleri</a:t>
          </a:r>
        </a:p>
      </dgm:t>
    </dgm:pt>
    <dgm:pt modelId="{34FDD8DA-0D73-9B4A-8406-DF82D1C8FC32}" type="parTrans" cxnId="{618CE0C7-CE2B-E44B-B31D-04DA9BA5AF66}">
      <dgm:prSet/>
      <dgm:spPr/>
      <dgm:t>
        <a:bodyPr/>
        <a:lstStyle/>
        <a:p>
          <a:endParaRPr lang="tr-TR"/>
        </a:p>
      </dgm:t>
    </dgm:pt>
    <dgm:pt modelId="{C780FECF-CE8A-374C-AE41-380B35DD1126}" type="sibTrans" cxnId="{618CE0C7-CE2B-E44B-B31D-04DA9BA5AF66}">
      <dgm:prSet/>
      <dgm:spPr/>
      <dgm:t>
        <a:bodyPr/>
        <a:lstStyle/>
        <a:p>
          <a:endParaRPr lang="tr-TR"/>
        </a:p>
      </dgm:t>
    </dgm:pt>
    <dgm:pt modelId="{E5EDD068-6D55-AE43-B64D-2855E195C3EB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yazılımları</a:t>
          </a:r>
        </a:p>
      </dgm:t>
    </dgm:pt>
    <dgm:pt modelId="{F707175C-6802-B246-8BF4-2C141731BCAB}" type="parTrans" cxnId="{6F69F082-7679-9946-A9A4-9EFE767C97A3}">
      <dgm:prSet/>
      <dgm:spPr/>
      <dgm:t>
        <a:bodyPr/>
        <a:lstStyle/>
        <a:p>
          <a:endParaRPr lang="tr-TR"/>
        </a:p>
      </dgm:t>
    </dgm:pt>
    <dgm:pt modelId="{4943B1C0-1740-A149-8F21-4DE65632DAD4}" type="sibTrans" cxnId="{6F69F082-7679-9946-A9A4-9EFE767C97A3}">
      <dgm:prSet/>
      <dgm:spPr/>
      <dgm:t>
        <a:bodyPr/>
        <a:lstStyle/>
        <a:p>
          <a:endParaRPr lang="tr-TR"/>
        </a:p>
      </dgm:t>
    </dgm:pt>
    <dgm:pt modelId="{450A7318-A8AB-FD47-AB34-5055CB04121E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yazılımları</a:t>
          </a:r>
        </a:p>
      </dgm:t>
    </dgm:pt>
    <dgm:pt modelId="{57D65CBB-7A3C-8E47-B2F9-5FA498691998}" type="parTrans" cxnId="{EBA15A65-4567-8E4C-89F9-F740463BDADB}">
      <dgm:prSet/>
      <dgm:spPr/>
      <dgm:t>
        <a:bodyPr/>
        <a:lstStyle/>
        <a:p>
          <a:endParaRPr lang="tr-TR"/>
        </a:p>
      </dgm:t>
    </dgm:pt>
    <dgm:pt modelId="{6206ED7F-6E6E-F942-AA1C-6BE9F1ABC61E}" type="sibTrans" cxnId="{EBA15A65-4567-8E4C-89F9-F740463BDADB}">
      <dgm:prSet/>
      <dgm:spPr/>
      <dgm:t>
        <a:bodyPr/>
        <a:lstStyle/>
        <a:p>
          <a:endParaRPr lang="tr-TR"/>
        </a:p>
      </dgm:t>
    </dgm:pt>
    <dgm:pt modelId="{3785DE6F-A257-E343-860E-2D5E4FE33437}" type="pres">
      <dgm:prSet presAssocID="{3FD8F2F4-74C5-AE4B-B723-F3728BAB1A79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62BC5E9C-0875-E94C-827D-0A8531BF06DB}" type="pres">
      <dgm:prSet presAssocID="{3DCC67C7-B84A-0844-B875-5A67945A62A0}" presName="root" presStyleCnt="0">
        <dgm:presLayoutVars>
          <dgm:chMax/>
          <dgm:chPref val="4"/>
        </dgm:presLayoutVars>
      </dgm:prSet>
      <dgm:spPr/>
    </dgm:pt>
    <dgm:pt modelId="{B71DDE7D-7BE8-2640-9297-47506447BAAC}" type="pres">
      <dgm:prSet presAssocID="{3DCC67C7-B84A-0844-B875-5A67945A62A0}" presName="rootComposite" presStyleCnt="0">
        <dgm:presLayoutVars/>
      </dgm:prSet>
      <dgm:spPr/>
    </dgm:pt>
    <dgm:pt modelId="{3AF7E424-1812-A84A-865A-55D4B1F90B56}" type="pres">
      <dgm:prSet presAssocID="{3DCC67C7-B84A-0844-B875-5A67945A62A0}" presName="rootText" presStyleLbl="node0" presStyleIdx="0" presStyleCnt="2">
        <dgm:presLayoutVars>
          <dgm:chMax/>
          <dgm:chPref val="4"/>
        </dgm:presLayoutVars>
      </dgm:prSet>
      <dgm:spPr/>
    </dgm:pt>
    <dgm:pt modelId="{FF6CD74E-C2E0-F44C-A777-ACC90DF863CD}" type="pres">
      <dgm:prSet presAssocID="{3DCC67C7-B84A-0844-B875-5A67945A62A0}" presName="childShape" presStyleCnt="0">
        <dgm:presLayoutVars>
          <dgm:chMax val="0"/>
          <dgm:chPref val="0"/>
        </dgm:presLayoutVars>
      </dgm:prSet>
      <dgm:spPr/>
    </dgm:pt>
    <dgm:pt modelId="{DD18A3E7-0B38-D247-9939-CA953B5E416D}" type="pres">
      <dgm:prSet presAssocID="{905290C5-9223-B04E-A2E2-E43B45E3C589}" presName="childComposite" presStyleCnt="0">
        <dgm:presLayoutVars>
          <dgm:chMax val="0"/>
          <dgm:chPref val="0"/>
        </dgm:presLayoutVars>
      </dgm:prSet>
      <dgm:spPr/>
    </dgm:pt>
    <dgm:pt modelId="{7B606C75-CB90-4E49-9C6E-B0AC33DFF5B2}" type="pres">
      <dgm:prSet presAssocID="{905290C5-9223-B04E-A2E2-E43B45E3C589}" presName="Image" presStyleLbl="node1" presStyleIdx="0" presStyleCnt="13"/>
      <dgm:spPr/>
    </dgm:pt>
    <dgm:pt modelId="{F316A896-B3A7-DE47-AAFB-CCE66ABC00F1}" type="pres">
      <dgm:prSet presAssocID="{905290C5-9223-B04E-A2E2-E43B45E3C589}" presName="childText" presStyleLbl="lnNode1" presStyleIdx="0" presStyleCnt="13">
        <dgm:presLayoutVars>
          <dgm:chMax val="0"/>
          <dgm:chPref val="0"/>
          <dgm:bulletEnabled val="1"/>
        </dgm:presLayoutVars>
      </dgm:prSet>
      <dgm:spPr/>
    </dgm:pt>
    <dgm:pt modelId="{4A9ABEF5-BFAE-4444-B64B-360A5EC80187}" type="pres">
      <dgm:prSet presAssocID="{704E2122-9309-3145-8D0F-FEE7E160D0B8}" presName="childComposite" presStyleCnt="0">
        <dgm:presLayoutVars>
          <dgm:chMax val="0"/>
          <dgm:chPref val="0"/>
        </dgm:presLayoutVars>
      </dgm:prSet>
      <dgm:spPr/>
    </dgm:pt>
    <dgm:pt modelId="{EA932632-784D-C944-910F-FA141A979ED2}" type="pres">
      <dgm:prSet presAssocID="{704E2122-9309-3145-8D0F-FEE7E160D0B8}" presName="Image" presStyleLbl="node1" presStyleIdx="1" presStyleCnt="13"/>
      <dgm:spPr/>
    </dgm:pt>
    <dgm:pt modelId="{2B115727-C8EC-E745-AEF2-3AED303B30CB}" type="pres">
      <dgm:prSet presAssocID="{704E2122-9309-3145-8D0F-FEE7E160D0B8}" presName="childText" presStyleLbl="lnNode1" presStyleIdx="1" presStyleCnt="13">
        <dgm:presLayoutVars>
          <dgm:chMax val="0"/>
          <dgm:chPref val="0"/>
          <dgm:bulletEnabled val="1"/>
        </dgm:presLayoutVars>
      </dgm:prSet>
      <dgm:spPr/>
    </dgm:pt>
    <dgm:pt modelId="{83BBA70B-5401-E348-A553-C60C60862012}" type="pres">
      <dgm:prSet presAssocID="{8213B9F9-6512-CD4B-8BE1-A5D0CC17DE4C}" presName="childComposite" presStyleCnt="0">
        <dgm:presLayoutVars>
          <dgm:chMax val="0"/>
          <dgm:chPref val="0"/>
        </dgm:presLayoutVars>
      </dgm:prSet>
      <dgm:spPr/>
    </dgm:pt>
    <dgm:pt modelId="{439454C6-D10B-C74F-952F-C4CF9FB316CA}" type="pres">
      <dgm:prSet presAssocID="{8213B9F9-6512-CD4B-8BE1-A5D0CC17DE4C}" presName="Image" presStyleLbl="node1" presStyleIdx="2" presStyleCnt="13"/>
      <dgm:spPr/>
    </dgm:pt>
    <dgm:pt modelId="{D0BB95A1-1DC8-3441-8196-70B326FB2A8E}" type="pres">
      <dgm:prSet presAssocID="{8213B9F9-6512-CD4B-8BE1-A5D0CC17DE4C}" presName="childText" presStyleLbl="lnNode1" presStyleIdx="2" presStyleCnt="13">
        <dgm:presLayoutVars>
          <dgm:chMax val="0"/>
          <dgm:chPref val="0"/>
          <dgm:bulletEnabled val="1"/>
        </dgm:presLayoutVars>
      </dgm:prSet>
      <dgm:spPr/>
    </dgm:pt>
    <dgm:pt modelId="{B8338AAB-6DD2-7949-865D-4C84183F99E7}" type="pres">
      <dgm:prSet presAssocID="{11DA9F6C-8415-904F-9485-CCDAC7AF0A4B}" presName="childComposite" presStyleCnt="0">
        <dgm:presLayoutVars>
          <dgm:chMax val="0"/>
          <dgm:chPref val="0"/>
        </dgm:presLayoutVars>
      </dgm:prSet>
      <dgm:spPr/>
    </dgm:pt>
    <dgm:pt modelId="{F25C88C3-0E27-D64B-B184-AEDF66F18813}" type="pres">
      <dgm:prSet presAssocID="{11DA9F6C-8415-904F-9485-CCDAC7AF0A4B}" presName="Image" presStyleLbl="node1" presStyleIdx="3" presStyleCnt="13"/>
      <dgm:spPr/>
    </dgm:pt>
    <dgm:pt modelId="{C65B4D85-8B13-634C-8200-1DC02827D825}" type="pres">
      <dgm:prSet presAssocID="{11DA9F6C-8415-904F-9485-CCDAC7AF0A4B}" presName="childText" presStyleLbl="lnNode1" presStyleIdx="3" presStyleCnt="13">
        <dgm:presLayoutVars>
          <dgm:chMax val="0"/>
          <dgm:chPref val="0"/>
          <dgm:bulletEnabled val="1"/>
        </dgm:presLayoutVars>
      </dgm:prSet>
      <dgm:spPr/>
    </dgm:pt>
    <dgm:pt modelId="{C9D96581-739C-574C-8F7A-8FF6A0E6EFC5}" type="pres">
      <dgm:prSet presAssocID="{E2260EA7-C97B-2948-83C6-BC02F5E75361}" presName="childComposite" presStyleCnt="0">
        <dgm:presLayoutVars>
          <dgm:chMax val="0"/>
          <dgm:chPref val="0"/>
        </dgm:presLayoutVars>
      </dgm:prSet>
      <dgm:spPr/>
    </dgm:pt>
    <dgm:pt modelId="{27B04EB6-6A4C-6B40-A634-1F2827FF36C2}" type="pres">
      <dgm:prSet presAssocID="{E2260EA7-C97B-2948-83C6-BC02F5E75361}" presName="Image" presStyleLbl="node1" presStyleIdx="4" presStyleCnt="13"/>
      <dgm:spPr/>
    </dgm:pt>
    <dgm:pt modelId="{E06CEF76-2603-A147-A0D8-2F8CABF054F8}" type="pres">
      <dgm:prSet presAssocID="{E2260EA7-C97B-2948-83C6-BC02F5E75361}" presName="childText" presStyleLbl="lnNode1" presStyleIdx="4" presStyleCnt="13">
        <dgm:presLayoutVars>
          <dgm:chMax val="0"/>
          <dgm:chPref val="0"/>
          <dgm:bulletEnabled val="1"/>
        </dgm:presLayoutVars>
      </dgm:prSet>
      <dgm:spPr/>
    </dgm:pt>
    <dgm:pt modelId="{0558A038-C363-4741-84F6-A032CD631EA6}" type="pres">
      <dgm:prSet presAssocID="{F3A29D13-0C91-C843-9FA4-10670B5766C7}" presName="childComposite" presStyleCnt="0">
        <dgm:presLayoutVars>
          <dgm:chMax val="0"/>
          <dgm:chPref val="0"/>
        </dgm:presLayoutVars>
      </dgm:prSet>
      <dgm:spPr/>
    </dgm:pt>
    <dgm:pt modelId="{10AC5540-05AD-5744-9D6E-2F7087A4EDCF}" type="pres">
      <dgm:prSet presAssocID="{F3A29D13-0C91-C843-9FA4-10670B5766C7}" presName="Image" presStyleLbl="node1" presStyleIdx="5" presStyleCnt="13"/>
      <dgm:spPr/>
    </dgm:pt>
    <dgm:pt modelId="{75DB5BEA-9250-504E-8704-4FF7BF0D4DF4}" type="pres">
      <dgm:prSet presAssocID="{F3A29D13-0C91-C843-9FA4-10670B5766C7}" presName="childText" presStyleLbl="lnNode1" presStyleIdx="5" presStyleCnt="13">
        <dgm:presLayoutVars>
          <dgm:chMax val="0"/>
          <dgm:chPref val="0"/>
          <dgm:bulletEnabled val="1"/>
        </dgm:presLayoutVars>
      </dgm:prSet>
      <dgm:spPr/>
    </dgm:pt>
    <dgm:pt modelId="{A5C633D3-F943-164F-B124-9E7C9520418B}" type="pres">
      <dgm:prSet presAssocID="{012B799F-D633-9644-8ED5-CF6BBB61D0E0}" presName="childComposite" presStyleCnt="0">
        <dgm:presLayoutVars>
          <dgm:chMax val="0"/>
          <dgm:chPref val="0"/>
        </dgm:presLayoutVars>
      </dgm:prSet>
      <dgm:spPr/>
    </dgm:pt>
    <dgm:pt modelId="{B05B9A5D-BF3B-1B46-B973-2E4B5908B9D9}" type="pres">
      <dgm:prSet presAssocID="{012B799F-D633-9644-8ED5-CF6BBB61D0E0}" presName="Image" presStyleLbl="node1" presStyleIdx="6" presStyleCnt="13"/>
      <dgm:spPr/>
    </dgm:pt>
    <dgm:pt modelId="{565521C9-A4C2-F64F-9145-06D72C9BDDC1}" type="pres">
      <dgm:prSet presAssocID="{012B799F-D633-9644-8ED5-CF6BBB61D0E0}" presName="childText" presStyleLbl="lnNode1" presStyleIdx="6" presStyleCnt="13">
        <dgm:presLayoutVars>
          <dgm:chMax val="0"/>
          <dgm:chPref val="0"/>
          <dgm:bulletEnabled val="1"/>
        </dgm:presLayoutVars>
      </dgm:prSet>
      <dgm:spPr/>
    </dgm:pt>
    <dgm:pt modelId="{E04C5F7C-8735-2348-B5CA-B9CC80797131}" type="pres">
      <dgm:prSet presAssocID="{75B298E3-3E6D-C743-8CB9-5AD941E334CC}" presName="root" presStyleCnt="0">
        <dgm:presLayoutVars>
          <dgm:chMax/>
          <dgm:chPref val="4"/>
        </dgm:presLayoutVars>
      </dgm:prSet>
      <dgm:spPr/>
    </dgm:pt>
    <dgm:pt modelId="{6BE0C131-A3DE-ED46-A8E1-66D71AAE39AE}" type="pres">
      <dgm:prSet presAssocID="{75B298E3-3E6D-C743-8CB9-5AD941E334CC}" presName="rootComposite" presStyleCnt="0">
        <dgm:presLayoutVars/>
      </dgm:prSet>
      <dgm:spPr/>
    </dgm:pt>
    <dgm:pt modelId="{F9A0464E-5C84-0F41-AF5F-180CE31A6E69}" type="pres">
      <dgm:prSet presAssocID="{75B298E3-3E6D-C743-8CB9-5AD941E334CC}" presName="rootText" presStyleLbl="node0" presStyleIdx="1" presStyleCnt="2">
        <dgm:presLayoutVars>
          <dgm:chMax/>
          <dgm:chPref val="4"/>
        </dgm:presLayoutVars>
      </dgm:prSet>
      <dgm:spPr/>
    </dgm:pt>
    <dgm:pt modelId="{86770A51-6E33-3E42-8273-4C8FFBD85362}" type="pres">
      <dgm:prSet presAssocID="{75B298E3-3E6D-C743-8CB9-5AD941E334CC}" presName="childShape" presStyleCnt="0">
        <dgm:presLayoutVars>
          <dgm:chMax val="0"/>
          <dgm:chPref val="0"/>
        </dgm:presLayoutVars>
      </dgm:prSet>
      <dgm:spPr/>
    </dgm:pt>
    <dgm:pt modelId="{6D7FB9A2-78FE-4E44-B979-37B89D2E8748}" type="pres">
      <dgm:prSet presAssocID="{D52AE82B-ECDC-F547-AA72-E3AAF184B649}" presName="childComposite" presStyleCnt="0">
        <dgm:presLayoutVars>
          <dgm:chMax val="0"/>
          <dgm:chPref val="0"/>
        </dgm:presLayoutVars>
      </dgm:prSet>
      <dgm:spPr/>
    </dgm:pt>
    <dgm:pt modelId="{B7C800B3-FB51-7D40-B92F-A70E43A18EE9}" type="pres">
      <dgm:prSet presAssocID="{D52AE82B-ECDC-F547-AA72-E3AAF184B649}" presName="Image" presStyleLbl="node1" presStyleIdx="7" presStyleCnt="13"/>
      <dgm:spPr/>
    </dgm:pt>
    <dgm:pt modelId="{8F21EB94-4968-1B41-AA2D-7139E9F34C3F}" type="pres">
      <dgm:prSet presAssocID="{D52AE82B-ECDC-F547-AA72-E3AAF184B649}" presName="childText" presStyleLbl="lnNode1" presStyleIdx="7" presStyleCnt="13">
        <dgm:presLayoutVars>
          <dgm:chMax val="0"/>
          <dgm:chPref val="0"/>
          <dgm:bulletEnabled val="1"/>
        </dgm:presLayoutVars>
      </dgm:prSet>
      <dgm:spPr/>
    </dgm:pt>
    <dgm:pt modelId="{05723820-527F-EE40-BC9A-F898E127E127}" type="pres">
      <dgm:prSet presAssocID="{F6D6191D-2C45-AC44-92FC-2FD8A0013D33}" presName="childComposite" presStyleCnt="0">
        <dgm:presLayoutVars>
          <dgm:chMax val="0"/>
          <dgm:chPref val="0"/>
        </dgm:presLayoutVars>
      </dgm:prSet>
      <dgm:spPr/>
    </dgm:pt>
    <dgm:pt modelId="{88FC6185-92BE-9E46-8E80-D48ED17C2F00}" type="pres">
      <dgm:prSet presAssocID="{F6D6191D-2C45-AC44-92FC-2FD8A0013D33}" presName="Image" presStyleLbl="node1" presStyleIdx="8" presStyleCnt="13"/>
      <dgm:spPr/>
    </dgm:pt>
    <dgm:pt modelId="{3DB6481D-9499-E545-BD09-E55A88ED1270}" type="pres">
      <dgm:prSet presAssocID="{F6D6191D-2C45-AC44-92FC-2FD8A0013D33}" presName="childText" presStyleLbl="lnNode1" presStyleIdx="8" presStyleCnt="13">
        <dgm:presLayoutVars>
          <dgm:chMax val="0"/>
          <dgm:chPref val="0"/>
          <dgm:bulletEnabled val="1"/>
        </dgm:presLayoutVars>
      </dgm:prSet>
      <dgm:spPr/>
    </dgm:pt>
    <dgm:pt modelId="{0295C0CB-6742-C547-86C3-61DCE49DD60F}" type="pres">
      <dgm:prSet presAssocID="{3BF6CAF2-E4CC-2649-84A5-816926CC05AA}" presName="childComposite" presStyleCnt="0">
        <dgm:presLayoutVars>
          <dgm:chMax val="0"/>
          <dgm:chPref val="0"/>
        </dgm:presLayoutVars>
      </dgm:prSet>
      <dgm:spPr/>
    </dgm:pt>
    <dgm:pt modelId="{BA833AF5-C7A9-024B-BDCD-067752C5CB8E}" type="pres">
      <dgm:prSet presAssocID="{3BF6CAF2-E4CC-2649-84A5-816926CC05AA}" presName="Image" presStyleLbl="node1" presStyleIdx="9" presStyleCnt="13"/>
      <dgm:spPr/>
    </dgm:pt>
    <dgm:pt modelId="{C68A6CB5-97E4-274E-83CF-D19678A1D7C5}" type="pres">
      <dgm:prSet presAssocID="{3BF6CAF2-E4CC-2649-84A5-816926CC05AA}" presName="childText" presStyleLbl="lnNode1" presStyleIdx="9" presStyleCnt="13">
        <dgm:presLayoutVars>
          <dgm:chMax val="0"/>
          <dgm:chPref val="0"/>
          <dgm:bulletEnabled val="1"/>
        </dgm:presLayoutVars>
      </dgm:prSet>
      <dgm:spPr/>
    </dgm:pt>
    <dgm:pt modelId="{982C574C-3131-EC41-B9A1-099021DB84D4}" type="pres">
      <dgm:prSet presAssocID="{39C48FE9-207F-2A4E-8B7E-9B1B1D312946}" presName="childComposite" presStyleCnt="0">
        <dgm:presLayoutVars>
          <dgm:chMax val="0"/>
          <dgm:chPref val="0"/>
        </dgm:presLayoutVars>
      </dgm:prSet>
      <dgm:spPr/>
    </dgm:pt>
    <dgm:pt modelId="{DE5EA583-5A02-0643-B6B3-4FF3CCED5919}" type="pres">
      <dgm:prSet presAssocID="{39C48FE9-207F-2A4E-8B7E-9B1B1D312946}" presName="Image" presStyleLbl="node1" presStyleIdx="10" presStyleCnt="13"/>
      <dgm:spPr/>
    </dgm:pt>
    <dgm:pt modelId="{4EB32BCB-1B7A-994F-BF42-D20FF71B05C6}" type="pres">
      <dgm:prSet presAssocID="{39C48FE9-207F-2A4E-8B7E-9B1B1D312946}" presName="childText" presStyleLbl="lnNode1" presStyleIdx="10" presStyleCnt="13">
        <dgm:presLayoutVars>
          <dgm:chMax val="0"/>
          <dgm:chPref val="0"/>
          <dgm:bulletEnabled val="1"/>
        </dgm:presLayoutVars>
      </dgm:prSet>
      <dgm:spPr/>
    </dgm:pt>
    <dgm:pt modelId="{2773AA7C-E70D-444D-BF42-671196C2C068}" type="pres">
      <dgm:prSet presAssocID="{E5EDD068-6D55-AE43-B64D-2855E195C3EB}" presName="childComposite" presStyleCnt="0">
        <dgm:presLayoutVars>
          <dgm:chMax val="0"/>
          <dgm:chPref val="0"/>
        </dgm:presLayoutVars>
      </dgm:prSet>
      <dgm:spPr/>
    </dgm:pt>
    <dgm:pt modelId="{0D5396C7-86C7-8D48-B9CA-6A8EA305D362}" type="pres">
      <dgm:prSet presAssocID="{E5EDD068-6D55-AE43-B64D-2855E195C3EB}" presName="Image" presStyleLbl="node1" presStyleIdx="11" presStyleCnt="13"/>
      <dgm:spPr/>
    </dgm:pt>
    <dgm:pt modelId="{B208D377-BE81-224F-99E5-C1BBB0405D95}" type="pres">
      <dgm:prSet presAssocID="{E5EDD068-6D55-AE43-B64D-2855E195C3EB}" presName="childText" presStyleLbl="lnNode1" presStyleIdx="11" presStyleCnt="13">
        <dgm:presLayoutVars>
          <dgm:chMax val="0"/>
          <dgm:chPref val="0"/>
          <dgm:bulletEnabled val="1"/>
        </dgm:presLayoutVars>
      </dgm:prSet>
      <dgm:spPr/>
    </dgm:pt>
    <dgm:pt modelId="{1B9CEAF9-A60F-9149-856D-572227FAB104}" type="pres">
      <dgm:prSet presAssocID="{450A7318-A8AB-FD47-AB34-5055CB04121E}" presName="childComposite" presStyleCnt="0">
        <dgm:presLayoutVars>
          <dgm:chMax val="0"/>
          <dgm:chPref val="0"/>
        </dgm:presLayoutVars>
      </dgm:prSet>
      <dgm:spPr/>
    </dgm:pt>
    <dgm:pt modelId="{EFEF6A99-29B5-8F44-B444-1442D66926D1}" type="pres">
      <dgm:prSet presAssocID="{450A7318-A8AB-FD47-AB34-5055CB04121E}" presName="Image" presStyleLbl="node1" presStyleIdx="12" presStyleCnt="13"/>
      <dgm:spPr/>
    </dgm:pt>
    <dgm:pt modelId="{C3937E11-BF6C-5245-BC8E-714923662F92}" type="pres">
      <dgm:prSet presAssocID="{450A7318-A8AB-FD47-AB34-5055CB04121E}" presName="childText" presStyleLbl="lnNode1" presStyleIdx="12" presStyleCnt="13">
        <dgm:presLayoutVars>
          <dgm:chMax val="0"/>
          <dgm:chPref val="0"/>
          <dgm:bulletEnabled val="1"/>
        </dgm:presLayoutVars>
      </dgm:prSet>
      <dgm:spPr/>
    </dgm:pt>
  </dgm:ptLst>
  <dgm:cxnLst>
    <dgm:cxn modelId="{762AAD0B-D3BE-8B47-B953-FB9D976F4B70}" type="presOf" srcId="{E5EDD068-6D55-AE43-B64D-2855E195C3EB}" destId="{B208D377-BE81-224F-99E5-C1BBB0405D95}" srcOrd="0" destOrd="0" presId="urn:microsoft.com/office/officeart/2008/layout/PictureAccentList"/>
    <dgm:cxn modelId="{9E90590F-4547-9542-B2F3-CDD5612D4B50}" srcId="{75B298E3-3E6D-C743-8CB9-5AD941E334CC}" destId="{D52AE82B-ECDC-F547-AA72-E3AAF184B649}" srcOrd="0" destOrd="0" parTransId="{3660C0A7-79F1-F144-AF73-90F7C885009F}" sibTransId="{93B77711-7A14-DB49-88B4-0AB87F964856}"/>
    <dgm:cxn modelId="{00B14B16-9DDF-B940-9FE8-1D822950E849}" srcId="{3FD8F2F4-74C5-AE4B-B723-F3728BAB1A79}" destId="{75B298E3-3E6D-C743-8CB9-5AD941E334CC}" srcOrd="1" destOrd="0" parTransId="{AFF6D217-B732-3244-AB7B-D45B63317D36}" sibTransId="{D29F8E79-3A89-934C-9C9B-9D76E970F7A9}"/>
    <dgm:cxn modelId="{3ECBD418-F909-A343-BBBD-E9D5D0EB1892}" type="presOf" srcId="{3DCC67C7-B84A-0844-B875-5A67945A62A0}" destId="{3AF7E424-1812-A84A-865A-55D4B1F90B56}" srcOrd="0" destOrd="0" presId="urn:microsoft.com/office/officeart/2008/layout/PictureAccentList"/>
    <dgm:cxn modelId="{3FA60319-BFBE-454B-8F3B-7F7F0B598D20}" type="presOf" srcId="{39C48FE9-207F-2A4E-8B7E-9B1B1D312946}" destId="{4EB32BCB-1B7A-994F-BF42-D20FF71B05C6}" srcOrd="0" destOrd="0" presId="urn:microsoft.com/office/officeart/2008/layout/PictureAccentList"/>
    <dgm:cxn modelId="{1333032F-FE9B-1449-8784-2815CD68D964}" type="presOf" srcId="{450A7318-A8AB-FD47-AB34-5055CB04121E}" destId="{C3937E11-BF6C-5245-BC8E-714923662F92}" srcOrd="0" destOrd="0" presId="urn:microsoft.com/office/officeart/2008/layout/PictureAccentList"/>
    <dgm:cxn modelId="{6D8CEC39-6B1B-8340-9AEF-7F0842C04F5B}" srcId="{75B298E3-3E6D-C743-8CB9-5AD941E334CC}" destId="{3BF6CAF2-E4CC-2649-84A5-816926CC05AA}" srcOrd="2" destOrd="0" parTransId="{DEFE987A-0C78-EA4E-B92F-91A1E137AF52}" sibTransId="{C1E89CC4-14D4-CE4A-85FF-7633BA4C2CDF}"/>
    <dgm:cxn modelId="{5C2C813F-335C-BF4E-903A-25574E7C10AB}" type="presOf" srcId="{11DA9F6C-8415-904F-9485-CCDAC7AF0A4B}" destId="{C65B4D85-8B13-634C-8200-1DC02827D825}" srcOrd="0" destOrd="0" presId="urn:microsoft.com/office/officeart/2008/layout/PictureAccentList"/>
    <dgm:cxn modelId="{75C5D341-E5C5-0C47-89BC-733BB4E31A51}" type="presOf" srcId="{3BF6CAF2-E4CC-2649-84A5-816926CC05AA}" destId="{C68A6CB5-97E4-274E-83CF-D19678A1D7C5}" srcOrd="0" destOrd="0" presId="urn:microsoft.com/office/officeart/2008/layout/PictureAccentList"/>
    <dgm:cxn modelId="{73240742-2CE9-0E41-BC78-D8A812176201}" type="presOf" srcId="{75B298E3-3E6D-C743-8CB9-5AD941E334CC}" destId="{F9A0464E-5C84-0F41-AF5F-180CE31A6E69}" srcOrd="0" destOrd="0" presId="urn:microsoft.com/office/officeart/2008/layout/PictureAccentList"/>
    <dgm:cxn modelId="{E301C548-00DB-4F4B-875B-28BB28D8BBAA}" srcId="{3FD8F2F4-74C5-AE4B-B723-F3728BAB1A79}" destId="{3DCC67C7-B84A-0844-B875-5A67945A62A0}" srcOrd="0" destOrd="0" parTransId="{2138DA93-321B-284A-9EF3-499F17CB551A}" sibTransId="{C7E18907-C493-E84C-BDAE-FBFFF9BA1F43}"/>
    <dgm:cxn modelId="{519FD84E-46CD-8C47-AD83-95CB741E2B5A}" srcId="{3DCC67C7-B84A-0844-B875-5A67945A62A0}" destId="{E2260EA7-C97B-2948-83C6-BC02F5E75361}" srcOrd="4" destOrd="0" parTransId="{9B42C39D-3BE1-3241-9E86-22BA2E1550BE}" sibTransId="{11A6C438-0E67-9249-9D70-4F1F3AC27133}"/>
    <dgm:cxn modelId="{2F144B5E-46E1-9A4D-A8A4-17D7BA0680AA}" type="presOf" srcId="{D52AE82B-ECDC-F547-AA72-E3AAF184B649}" destId="{8F21EB94-4968-1B41-AA2D-7139E9F34C3F}" srcOrd="0" destOrd="0" presId="urn:microsoft.com/office/officeart/2008/layout/PictureAccentList"/>
    <dgm:cxn modelId="{642D0C60-5088-F94B-BD73-428B1E134A0B}" type="presOf" srcId="{F6D6191D-2C45-AC44-92FC-2FD8A0013D33}" destId="{3DB6481D-9499-E545-BD09-E55A88ED1270}" srcOrd="0" destOrd="0" presId="urn:microsoft.com/office/officeart/2008/layout/PictureAccentList"/>
    <dgm:cxn modelId="{EBA15A65-4567-8E4C-89F9-F740463BDADB}" srcId="{75B298E3-3E6D-C743-8CB9-5AD941E334CC}" destId="{450A7318-A8AB-FD47-AB34-5055CB04121E}" srcOrd="5" destOrd="0" parTransId="{57D65CBB-7A3C-8E47-B2F9-5FA498691998}" sibTransId="{6206ED7F-6E6E-F942-AA1C-6BE9F1ABC61E}"/>
    <dgm:cxn modelId="{EB59D570-E407-6542-B29F-39DDEEABD3D2}" srcId="{3DCC67C7-B84A-0844-B875-5A67945A62A0}" destId="{012B799F-D633-9644-8ED5-CF6BBB61D0E0}" srcOrd="6" destOrd="0" parTransId="{626DA4B8-9D95-7849-8E6B-62972023CE3D}" sibTransId="{871EF566-FB04-3042-BC2A-E1F14814F16C}"/>
    <dgm:cxn modelId="{BDF5C473-47A1-4248-9782-6B172CB365FD}" type="presOf" srcId="{012B799F-D633-9644-8ED5-CF6BBB61D0E0}" destId="{565521C9-A4C2-F64F-9145-06D72C9BDDC1}" srcOrd="0" destOrd="0" presId="urn:microsoft.com/office/officeart/2008/layout/PictureAccentList"/>
    <dgm:cxn modelId="{A976C07B-3FA7-2145-AC41-88B5B483B07E}" type="presOf" srcId="{8213B9F9-6512-CD4B-8BE1-A5D0CC17DE4C}" destId="{D0BB95A1-1DC8-3441-8196-70B326FB2A8E}" srcOrd="0" destOrd="0" presId="urn:microsoft.com/office/officeart/2008/layout/PictureAccentList"/>
    <dgm:cxn modelId="{6F69F082-7679-9946-A9A4-9EFE767C97A3}" srcId="{75B298E3-3E6D-C743-8CB9-5AD941E334CC}" destId="{E5EDD068-6D55-AE43-B64D-2855E195C3EB}" srcOrd="4" destOrd="0" parTransId="{F707175C-6802-B246-8BF4-2C141731BCAB}" sibTransId="{4943B1C0-1740-A149-8F21-4DE65632DAD4}"/>
    <dgm:cxn modelId="{F3393293-62E0-EE4D-BB3E-2FB6294B86FF}" srcId="{75B298E3-3E6D-C743-8CB9-5AD941E334CC}" destId="{F6D6191D-2C45-AC44-92FC-2FD8A0013D33}" srcOrd="1" destOrd="0" parTransId="{F180B649-7981-D047-9812-29DDC087D879}" sibTransId="{BAF6B04B-3123-9346-AD41-E0CA48A154C4}"/>
    <dgm:cxn modelId="{2B2B5693-2985-6046-81BD-FA9B44179CAD}" srcId="{3DCC67C7-B84A-0844-B875-5A67945A62A0}" destId="{905290C5-9223-B04E-A2E2-E43B45E3C589}" srcOrd="0" destOrd="0" parTransId="{5C54AFAB-6C0E-1D4B-97D5-D7D0CDD952FA}" sibTransId="{4B4B9A93-067C-FA48-A0DA-2ACE746B1580}"/>
    <dgm:cxn modelId="{99B2AF9F-438D-6640-8E39-F48874B45776}" type="presOf" srcId="{3FD8F2F4-74C5-AE4B-B723-F3728BAB1A79}" destId="{3785DE6F-A257-E343-860E-2D5E4FE33437}" srcOrd="0" destOrd="0" presId="urn:microsoft.com/office/officeart/2008/layout/PictureAccentList"/>
    <dgm:cxn modelId="{4C1705AB-2BA3-A24F-ADD7-906236314809}" srcId="{3DCC67C7-B84A-0844-B875-5A67945A62A0}" destId="{704E2122-9309-3145-8D0F-FEE7E160D0B8}" srcOrd="1" destOrd="0" parTransId="{42E6BF0C-0512-7A44-8CBF-4EE58480C797}" sibTransId="{B0A3B15A-E2A2-4E49-A0F5-0255770FD6FA}"/>
    <dgm:cxn modelId="{295DEFAF-B83B-4842-A814-767F71ED768D}" srcId="{3DCC67C7-B84A-0844-B875-5A67945A62A0}" destId="{8213B9F9-6512-CD4B-8BE1-A5D0CC17DE4C}" srcOrd="2" destOrd="0" parTransId="{55A3539D-D09B-3A44-A00F-1ABFC11ADB1C}" sibTransId="{91313B85-6C16-F447-937D-E79B09470C54}"/>
    <dgm:cxn modelId="{642FBBB5-407E-6348-9747-2C4932D4EF65}" srcId="{3DCC67C7-B84A-0844-B875-5A67945A62A0}" destId="{F3A29D13-0C91-C843-9FA4-10670B5766C7}" srcOrd="5" destOrd="0" parTransId="{3CABC1DE-7C1B-8045-9551-2476281DB72F}" sibTransId="{2FE2F8B8-8C49-4D47-A032-06C98B689733}"/>
    <dgm:cxn modelId="{618CE0C7-CE2B-E44B-B31D-04DA9BA5AF66}" srcId="{75B298E3-3E6D-C743-8CB9-5AD941E334CC}" destId="{39C48FE9-207F-2A4E-8B7E-9B1B1D312946}" srcOrd="3" destOrd="0" parTransId="{34FDD8DA-0D73-9B4A-8406-DF82D1C8FC32}" sibTransId="{C780FECF-CE8A-374C-AE41-380B35DD1126}"/>
    <dgm:cxn modelId="{849B1DD2-B685-D848-9F9C-48CC7EA42647}" type="presOf" srcId="{905290C5-9223-B04E-A2E2-E43B45E3C589}" destId="{F316A896-B3A7-DE47-AAFB-CCE66ABC00F1}" srcOrd="0" destOrd="0" presId="urn:microsoft.com/office/officeart/2008/layout/PictureAccentList"/>
    <dgm:cxn modelId="{97E53FD9-41FA-C342-9476-019E1A4DA3B5}" srcId="{3DCC67C7-B84A-0844-B875-5A67945A62A0}" destId="{11DA9F6C-8415-904F-9485-CCDAC7AF0A4B}" srcOrd="3" destOrd="0" parTransId="{69BF9AB8-2CD8-CE44-A70B-9840BAB50214}" sibTransId="{D28019F4-2100-1E4E-8ECC-781F993D8B28}"/>
    <dgm:cxn modelId="{94D00BEF-A60C-C641-AEF9-4BF662FA3811}" type="presOf" srcId="{704E2122-9309-3145-8D0F-FEE7E160D0B8}" destId="{2B115727-C8EC-E745-AEF2-3AED303B30CB}" srcOrd="0" destOrd="0" presId="urn:microsoft.com/office/officeart/2008/layout/PictureAccentList"/>
    <dgm:cxn modelId="{50FF6EF7-32F7-DE4B-87FD-1BF766C5DEBC}" type="presOf" srcId="{F3A29D13-0C91-C843-9FA4-10670B5766C7}" destId="{75DB5BEA-9250-504E-8704-4FF7BF0D4DF4}" srcOrd="0" destOrd="0" presId="urn:microsoft.com/office/officeart/2008/layout/PictureAccentList"/>
    <dgm:cxn modelId="{54D076FE-1FD6-BA4E-A5AC-E8ED419CD9AA}" type="presOf" srcId="{E2260EA7-C97B-2948-83C6-BC02F5E75361}" destId="{E06CEF76-2603-A147-A0D8-2F8CABF054F8}" srcOrd="0" destOrd="0" presId="urn:microsoft.com/office/officeart/2008/layout/PictureAccentList"/>
    <dgm:cxn modelId="{FD05AA27-895C-8B40-96A0-F756FBA87FB8}" type="presParOf" srcId="{3785DE6F-A257-E343-860E-2D5E4FE33437}" destId="{62BC5E9C-0875-E94C-827D-0A8531BF06DB}" srcOrd="0" destOrd="0" presId="urn:microsoft.com/office/officeart/2008/layout/PictureAccentList"/>
    <dgm:cxn modelId="{868C03FE-E968-0E4A-A6BB-9B51E4DD970F}" type="presParOf" srcId="{62BC5E9C-0875-E94C-827D-0A8531BF06DB}" destId="{B71DDE7D-7BE8-2640-9297-47506447BAAC}" srcOrd="0" destOrd="0" presId="urn:microsoft.com/office/officeart/2008/layout/PictureAccentList"/>
    <dgm:cxn modelId="{60FB1335-1839-A244-85C5-51A15ADC00F5}" type="presParOf" srcId="{B71DDE7D-7BE8-2640-9297-47506447BAAC}" destId="{3AF7E424-1812-A84A-865A-55D4B1F90B56}" srcOrd="0" destOrd="0" presId="urn:microsoft.com/office/officeart/2008/layout/PictureAccentList"/>
    <dgm:cxn modelId="{4CCBBE8B-5DCA-3540-AF3E-0F0951CF7A6B}" type="presParOf" srcId="{62BC5E9C-0875-E94C-827D-0A8531BF06DB}" destId="{FF6CD74E-C2E0-F44C-A777-ACC90DF863CD}" srcOrd="1" destOrd="0" presId="urn:microsoft.com/office/officeart/2008/layout/PictureAccentList"/>
    <dgm:cxn modelId="{EE6EB7F1-86F4-C14C-ABB0-C9F0B7FD5B9F}" type="presParOf" srcId="{FF6CD74E-C2E0-F44C-A777-ACC90DF863CD}" destId="{DD18A3E7-0B38-D247-9939-CA953B5E416D}" srcOrd="0" destOrd="0" presId="urn:microsoft.com/office/officeart/2008/layout/PictureAccentList"/>
    <dgm:cxn modelId="{E46411ED-E0C9-F249-9C55-1E6FB05C4D57}" type="presParOf" srcId="{DD18A3E7-0B38-D247-9939-CA953B5E416D}" destId="{7B606C75-CB90-4E49-9C6E-B0AC33DFF5B2}" srcOrd="0" destOrd="0" presId="urn:microsoft.com/office/officeart/2008/layout/PictureAccentList"/>
    <dgm:cxn modelId="{1F49B1A0-E665-AB4B-AE13-835B264497E5}" type="presParOf" srcId="{DD18A3E7-0B38-D247-9939-CA953B5E416D}" destId="{F316A896-B3A7-DE47-AAFB-CCE66ABC00F1}" srcOrd="1" destOrd="0" presId="urn:microsoft.com/office/officeart/2008/layout/PictureAccentList"/>
    <dgm:cxn modelId="{FC28651F-E00E-6246-803B-80C8A90B5A97}" type="presParOf" srcId="{FF6CD74E-C2E0-F44C-A777-ACC90DF863CD}" destId="{4A9ABEF5-BFAE-4444-B64B-360A5EC80187}" srcOrd="1" destOrd="0" presId="urn:microsoft.com/office/officeart/2008/layout/PictureAccentList"/>
    <dgm:cxn modelId="{164814D7-22F7-FA4D-A81B-C9547987C077}" type="presParOf" srcId="{4A9ABEF5-BFAE-4444-B64B-360A5EC80187}" destId="{EA932632-784D-C944-910F-FA141A979ED2}" srcOrd="0" destOrd="0" presId="urn:microsoft.com/office/officeart/2008/layout/PictureAccentList"/>
    <dgm:cxn modelId="{D5DE97F0-C0B9-074E-8673-7EA757F4761B}" type="presParOf" srcId="{4A9ABEF5-BFAE-4444-B64B-360A5EC80187}" destId="{2B115727-C8EC-E745-AEF2-3AED303B30CB}" srcOrd="1" destOrd="0" presId="urn:microsoft.com/office/officeart/2008/layout/PictureAccentList"/>
    <dgm:cxn modelId="{299F0324-E269-1C46-BDA1-E4D5020BF8C4}" type="presParOf" srcId="{FF6CD74E-C2E0-F44C-A777-ACC90DF863CD}" destId="{83BBA70B-5401-E348-A553-C60C60862012}" srcOrd="2" destOrd="0" presId="urn:microsoft.com/office/officeart/2008/layout/PictureAccentList"/>
    <dgm:cxn modelId="{0731D9A3-E54D-E949-93A1-31852959CF1A}" type="presParOf" srcId="{83BBA70B-5401-E348-A553-C60C60862012}" destId="{439454C6-D10B-C74F-952F-C4CF9FB316CA}" srcOrd="0" destOrd="0" presId="urn:microsoft.com/office/officeart/2008/layout/PictureAccentList"/>
    <dgm:cxn modelId="{4F88E402-486F-0D41-91E4-65471FFD88D7}" type="presParOf" srcId="{83BBA70B-5401-E348-A553-C60C60862012}" destId="{D0BB95A1-1DC8-3441-8196-70B326FB2A8E}" srcOrd="1" destOrd="0" presId="urn:microsoft.com/office/officeart/2008/layout/PictureAccentList"/>
    <dgm:cxn modelId="{35174D53-E56B-6540-ACAA-13754ED47C50}" type="presParOf" srcId="{FF6CD74E-C2E0-F44C-A777-ACC90DF863CD}" destId="{B8338AAB-6DD2-7949-865D-4C84183F99E7}" srcOrd="3" destOrd="0" presId="urn:microsoft.com/office/officeart/2008/layout/PictureAccentList"/>
    <dgm:cxn modelId="{BB69096D-6480-7D4F-9E72-530D7173A65F}" type="presParOf" srcId="{B8338AAB-6DD2-7949-865D-4C84183F99E7}" destId="{F25C88C3-0E27-D64B-B184-AEDF66F18813}" srcOrd="0" destOrd="0" presId="urn:microsoft.com/office/officeart/2008/layout/PictureAccentList"/>
    <dgm:cxn modelId="{BAB68CFE-883F-9B48-A69B-06D6299A0457}" type="presParOf" srcId="{B8338AAB-6DD2-7949-865D-4C84183F99E7}" destId="{C65B4D85-8B13-634C-8200-1DC02827D825}" srcOrd="1" destOrd="0" presId="urn:microsoft.com/office/officeart/2008/layout/PictureAccentList"/>
    <dgm:cxn modelId="{0181C89A-55C4-754E-930C-A1360E02EC97}" type="presParOf" srcId="{FF6CD74E-C2E0-F44C-A777-ACC90DF863CD}" destId="{C9D96581-739C-574C-8F7A-8FF6A0E6EFC5}" srcOrd="4" destOrd="0" presId="urn:microsoft.com/office/officeart/2008/layout/PictureAccentList"/>
    <dgm:cxn modelId="{A9C309C8-7875-F241-B686-3D6E6FF42651}" type="presParOf" srcId="{C9D96581-739C-574C-8F7A-8FF6A0E6EFC5}" destId="{27B04EB6-6A4C-6B40-A634-1F2827FF36C2}" srcOrd="0" destOrd="0" presId="urn:microsoft.com/office/officeart/2008/layout/PictureAccentList"/>
    <dgm:cxn modelId="{C1EF6105-7F44-0F42-B7DD-DFB1F14B9AFF}" type="presParOf" srcId="{C9D96581-739C-574C-8F7A-8FF6A0E6EFC5}" destId="{E06CEF76-2603-A147-A0D8-2F8CABF054F8}" srcOrd="1" destOrd="0" presId="urn:microsoft.com/office/officeart/2008/layout/PictureAccentList"/>
    <dgm:cxn modelId="{C2EF8664-E6A9-484E-BE07-DB35DA1A9097}" type="presParOf" srcId="{FF6CD74E-C2E0-F44C-A777-ACC90DF863CD}" destId="{0558A038-C363-4741-84F6-A032CD631EA6}" srcOrd="5" destOrd="0" presId="urn:microsoft.com/office/officeart/2008/layout/PictureAccentList"/>
    <dgm:cxn modelId="{134F06FB-42BA-EB45-8A8D-BDCA5C0FAFE2}" type="presParOf" srcId="{0558A038-C363-4741-84F6-A032CD631EA6}" destId="{10AC5540-05AD-5744-9D6E-2F7087A4EDCF}" srcOrd="0" destOrd="0" presId="urn:microsoft.com/office/officeart/2008/layout/PictureAccentList"/>
    <dgm:cxn modelId="{D8E0765D-C764-404A-9BCE-60C3B2857185}" type="presParOf" srcId="{0558A038-C363-4741-84F6-A032CD631EA6}" destId="{75DB5BEA-9250-504E-8704-4FF7BF0D4DF4}" srcOrd="1" destOrd="0" presId="urn:microsoft.com/office/officeart/2008/layout/PictureAccentList"/>
    <dgm:cxn modelId="{2654AB61-A43C-AA44-9883-FF9107F2DF49}" type="presParOf" srcId="{FF6CD74E-C2E0-F44C-A777-ACC90DF863CD}" destId="{A5C633D3-F943-164F-B124-9E7C9520418B}" srcOrd="6" destOrd="0" presId="urn:microsoft.com/office/officeart/2008/layout/PictureAccentList"/>
    <dgm:cxn modelId="{F44843FB-3240-A64A-A34C-7D5E739A2251}" type="presParOf" srcId="{A5C633D3-F943-164F-B124-9E7C9520418B}" destId="{B05B9A5D-BF3B-1B46-B973-2E4B5908B9D9}" srcOrd="0" destOrd="0" presId="urn:microsoft.com/office/officeart/2008/layout/PictureAccentList"/>
    <dgm:cxn modelId="{03387AF3-44BD-DF4E-9551-A0C64BC869A6}" type="presParOf" srcId="{A5C633D3-F943-164F-B124-9E7C9520418B}" destId="{565521C9-A4C2-F64F-9145-06D72C9BDDC1}" srcOrd="1" destOrd="0" presId="urn:microsoft.com/office/officeart/2008/layout/PictureAccentList"/>
    <dgm:cxn modelId="{B65431F0-28A7-5145-8296-EF96EF7950F5}" type="presParOf" srcId="{3785DE6F-A257-E343-860E-2D5E4FE33437}" destId="{E04C5F7C-8735-2348-B5CA-B9CC80797131}" srcOrd="1" destOrd="0" presId="urn:microsoft.com/office/officeart/2008/layout/PictureAccentList"/>
    <dgm:cxn modelId="{5DF222A5-A970-9041-AC41-95BEE198B292}" type="presParOf" srcId="{E04C5F7C-8735-2348-B5CA-B9CC80797131}" destId="{6BE0C131-A3DE-ED46-A8E1-66D71AAE39AE}" srcOrd="0" destOrd="0" presId="urn:microsoft.com/office/officeart/2008/layout/PictureAccentList"/>
    <dgm:cxn modelId="{6FE80952-0385-7846-984F-CDD175AA62C4}" type="presParOf" srcId="{6BE0C131-A3DE-ED46-A8E1-66D71AAE39AE}" destId="{F9A0464E-5C84-0F41-AF5F-180CE31A6E69}" srcOrd="0" destOrd="0" presId="urn:microsoft.com/office/officeart/2008/layout/PictureAccentList"/>
    <dgm:cxn modelId="{E74EE7F1-AE32-6B45-BB1A-30ED2A7CE070}" type="presParOf" srcId="{E04C5F7C-8735-2348-B5CA-B9CC80797131}" destId="{86770A51-6E33-3E42-8273-4C8FFBD85362}" srcOrd="1" destOrd="0" presId="urn:microsoft.com/office/officeart/2008/layout/PictureAccentList"/>
    <dgm:cxn modelId="{7DE95301-71CC-1D45-B3CB-0982F59DA9EB}" type="presParOf" srcId="{86770A51-6E33-3E42-8273-4C8FFBD85362}" destId="{6D7FB9A2-78FE-4E44-B979-37B89D2E8748}" srcOrd="0" destOrd="0" presId="urn:microsoft.com/office/officeart/2008/layout/PictureAccentList"/>
    <dgm:cxn modelId="{8F5FC079-2627-3442-9BDC-ED39BBD78EDE}" type="presParOf" srcId="{6D7FB9A2-78FE-4E44-B979-37B89D2E8748}" destId="{B7C800B3-FB51-7D40-B92F-A70E43A18EE9}" srcOrd="0" destOrd="0" presId="urn:microsoft.com/office/officeart/2008/layout/PictureAccentList"/>
    <dgm:cxn modelId="{AC62A489-92CD-2841-BCCF-570C5F135E74}" type="presParOf" srcId="{6D7FB9A2-78FE-4E44-B979-37B89D2E8748}" destId="{8F21EB94-4968-1B41-AA2D-7139E9F34C3F}" srcOrd="1" destOrd="0" presId="urn:microsoft.com/office/officeart/2008/layout/PictureAccentList"/>
    <dgm:cxn modelId="{FC10B565-B714-E942-8E6B-416E5DA31AEE}" type="presParOf" srcId="{86770A51-6E33-3E42-8273-4C8FFBD85362}" destId="{05723820-527F-EE40-BC9A-F898E127E127}" srcOrd="1" destOrd="0" presId="urn:microsoft.com/office/officeart/2008/layout/PictureAccentList"/>
    <dgm:cxn modelId="{D10DF560-405E-5544-9C7E-855DCCA7C443}" type="presParOf" srcId="{05723820-527F-EE40-BC9A-F898E127E127}" destId="{88FC6185-92BE-9E46-8E80-D48ED17C2F00}" srcOrd="0" destOrd="0" presId="urn:microsoft.com/office/officeart/2008/layout/PictureAccentList"/>
    <dgm:cxn modelId="{E779C35E-15AD-624F-BA33-BFE9EB550334}" type="presParOf" srcId="{05723820-527F-EE40-BC9A-F898E127E127}" destId="{3DB6481D-9499-E545-BD09-E55A88ED1270}" srcOrd="1" destOrd="0" presId="urn:microsoft.com/office/officeart/2008/layout/PictureAccentList"/>
    <dgm:cxn modelId="{5FB7B72A-C427-2C41-B354-593A316A6143}" type="presParOf" srcId="{86770A51-6E33-3E42-8273-4C8FFBD85362}" destId="{0295C0CB-6742-C547-86C3-61DCE49DD60F}" srcOrd="2" destOrd="0" presId="urn:microsoft.com/office/officeart/2008/layout/PictureAccentList"/>
    <dgm:cxn modelId="{84C2318C-C171-E74A-BA26-CD0658FDAD11}" type="presParOf" srcId="{0295C0CB-6742-C547-86C3-61DCE49DD60F}" destId="{BA833AF5-C7A9-024B-BDCD-067752C5CB8E}" srcOrd="0" destOrd="0" presId="urn:microsoft.com/office/officeart/2008/layout/PictureAccentList"/>
    <dgm:cxn modelId="{BCA26917-6106-9B41-8796-FCE1832DBEC3}" type="presParOf" srcId="{0295C0CB-6742-C547-86C3-61DCE49DD60F}" destId="{C68A6CB5-97E4-274E-83CF-D19678A1D7C5}" srcOrd="1" destOrd="0" presId="urn:microsoft.com/office/officeart/2008/layout/PictureAccentList"/>
    <dgm:cxn modelId="{4F6AEC7A-70B1-DF4F-B076-89A6E9496BAE}" type="presParOf" srcId="{86770A51-6E33-3E42-8273-4C8FFBD85362}" destId="{982C574C-3131-EC41-B9A1-099021DB84D4}" srcOrd="3" destOrd="0" presId="urn:microsoft.com/office/officeart/2008/layout/PictureAccentList"/>
    <dgm:cxn modelId="{F63A5AD6-FA6D-074A-9CAA-D9C06AF28D32}" type="presParOf" srcId="{982C574C-3131-EC41-B9A1-099021DB84D4}" destId="{DE5EA583-5A02-0643-B6B3-4FF3CCED5919}" srcOrd="0" destOrd="0" presId="urn:microsoft.com/office/officeart/2008/layout/PictureAccentList"/>
    <dgm:cxn modelId="{B1A590C3-B26B-8348-8B81-4F2AF8BDC068}" type="presParOf" srcId="{982C574C-3131-EC41-B9A1-099021DB84D4}" destId="{4EB32BCB-1B7A-994F-BF42-D20FF71B05C6}" srcOrd="1" destOrd="0" presId="urn:microsoft.com/office/officeart/2008/layout/PictureAccentList"/>
    <dgm:cxn modelId="{E8FC37C2-88B1-8847-8958-50AD4910D9EE}" type="presParOf" srcId="{86770A51-6E33-3E42-8273-4C8FFBD85362}" destId="{2773AA7C-E70D-444D-BF42-671196C2C068}" srcOrd="4" destOrd="0" presId="urn:microsoft.com/office/officeart/2008/layout/PictureAccentList"/>
    <dgm:cxn modelId="{230CD228-B56D-9349-89E9-B1AD1B7A15E8}" type="presParOf" srcId="{2773AA7C-E70D-444D-BF42-671196C2C068}" destId="{0D5396C7-86C7-8D48-B9CA-6A8EA305D362}" srcOrd="0" destOrd="0" presId="urn:microsoft.com/office/officeart/2008/layout/PictureAccentList"/>
    <dgm:cxn modelId="{8AE7F91F-6290-F640-834C-54D440F1E2D4}" type="presParOf" srcId="{2773AA7C-E70D-444D-BF42-671196C2C068}" destId="{B208D377-BE81-224F-99E5-C1BBB0405D95}" srcOrd="1" destOrd="0" presId="urn:microsoft.com/office/officeart/2008/layout/PictureAccentList"/>
    <dgm:cxn modelId="{5E234556-EA3A-7A4E-A263-53B729B3ACFD}" type="presParOf" srcId="{86770A51-6E33-3E42-8273-4C8FFBD85362}" destId="{1B9CEAF9-A60F-9149-856D-572227FAB104}" srcOrd="5" destOrd="0" presId="urn:microsoft.com/office/officeart/2008/layout/PictureAccentList"/>
    <dgm:cxn modelId="{4F1D7D6F-5EDB-B94D-B56F-AE42132844B9}" type="presParOf" srcId="{1B9CEAF9-A60F-9149-856D-572227FAB104}" destId="{EFEF6A99-29B5-8F44-B444-1442D66926D1}" srcOrd="0" destOrd="0" presId="urn:microsoft.com/office/officeart/2008/layout/PictureAccentList"/>
    <dgm:cxn modelId="{0096C1E0-039C-ED4E-B9E2-AA586A342507}" type="presParOf" srcId="{1B9CEAF9-A60F-9149-856D-572227FAB104}" destId="{C3937E11-BF6C-5245-BC8E-714923662F92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3274B84-61C7-7B43-B9F3-8C8C294F23BC}" type="doc">
      <dgm:prSet loTypeId="urn:microsoft.com/office/officeart/2005/8/layout/defaul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439FC3C6-6B5A-F94B-B1AD-019A9D35B1D8}">
      <dgm:prSet phldrT="[Metin]"/>
      <dgm:spPr/>
      <dgm:t>
        <a:bodyPr/>
        <a:lstStyle/>
        <a:p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ADİ'ye</a:t>
          </a:r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gereksinim duyan birey ve ailesi</a:t>
          </a:r>
        </a:p>
      </dgm:t>
    </dgm:pt>
    <dgm:pt modelId="{6E9A3D94-5042-4544-AD00-9E61E6C13EB6}" type="parTrans" cxnId="{3E439027-62B1-0347-A94A-398940DB2D2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EF5A99A-AF17-E548-873A-AEBFCFF64EF0}" type="sibTrans" cxnId="{3E439027-62B1-0347-A94A-398940DB2D2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D736E85-3269-6346-BE94-AAD6EA34749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Eğitimciler</a:t>
          </a:r>
        </a:p>
      </dgm:t>
    </dgm:pt>
    <dgm:pt modelId="{2D162445-F7CB-3648-A58F-8AD6A1F9F9F8}" type="parTrans" cxnId="{6FC2E43D-673D-B140-86E0-204DDE69F9E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0646EED-614E-8F47-B0A5-8BB7300182FC}" type="sibTrans" cxnId="{6FC2E43D-673D-B140-86E0-204DDE69F9E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F78D176-68A2-1147-96C1-EF9B74D4464B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Uzmanlar (</a:t>
          </a:r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DKT;doktor</a:t>
          </a:r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; psikolog; sosyal hizmet uzmanı)</a:t>
          </a:r>
        </a:p>
      </dgm:t>
    </dgm:pt>
    <dgm:pt modelId="{F3FEC538-F02A-554D-8F61-CD45BF0373C3}" type="parTrans" cxnId="{3B6D9D99-5641-9D43-A85D-9549B5A4620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BD6CA09-0E24-404B-B6F5-E89E8402C419}" type="sibTrans" cxnId="{3B6D9D99-5641-9D43-A85D-9549B5A4620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6C642A5-DC57-694E-8DF7-6545B44719E5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Bakım personeli</a:t>
          </a:r>
        </a:p>
      </dgm:t>
    </dgm:pt>
    <dgm:pt modelId="{4CDE3AE3-B478-D444-8FD0-C3B0E2C2E917}" type="parTrans" cxnId="{F54D1E79-0F5B-F440-80E3-CB9ADACEE94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E753EB3-8B02-C646-9934-C52A1F7F306B}" type="sibTrans" cxnId="{F54D1E79-0F5B-F440-80E3-CB9ADACEE94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08C4BE1-D857-D240-9880-FF593A162DEB}" type="pres">
      <dgm:prSet presAssocID="{03274B84-61C7-7B43-B9F3-8C8C294F23BC}" presName="diagram" presStyleCnt="0">
        <dgm:presLayoutVars>
          <dgm:dir/>
          <dgm:resizeHandles val="exact"/>
        </dgm:presLayoutVars>
      </dgm:prSet>
      <dgm:spPr/>
    </dgm:pt>
    <dgm:pt modelId="{BCA20146-0F2A-0848-86FF-9DDDE48EE3C9}" type="pres">
      <dgm:prSet presAssocID="{439FC3C6-6B5A-F94B-B1AD-019A9D35B1D8}" presName="node" presStyleLbl="node1" presStyleIdx="0" presStyleCnt="4">
        <dgm:presLayoutVars>
          <dgm:bulletEnabled val="1"/>
        </dgm:presLayoutVars>
      </dgm:prSet>
      <dgm:spPr/>
    </dgm:pt>
    <dgm:pt modelId="{07498C9D-7F55-BA4B-8056-79026254DF36}" type="pres">
      <dgm:prSet presAssocID="{7EF5A99A-AF17-E548-873A-AEBFCFF64EF0}" presName="sibTrans" presStyleCnt="0"/>
      <dgm:spPr/>
    </dgm:pt>
    <dgm:pt modelId="{A8672BDC-94DC-ED48-9281-04B1CD01523C}" type="pres">
      <dgm:prSet presAssocID="{0D736E85-3269-6346-BE94-AAD6EA347493}" presName="node" presStyleLbl="node1" presStyleIdx="1" presStyleCnt="4">
        <dgm:presLayoutVars>
          <dgm:bulletEnabled val="1"/>
        </dgm:presLayoutVars>
      </dgm:prSet>
      <dgm:spPr/>
    </dgm:pt>
    <dgm:pt modelId="{EC004EB4-DD6C-5A48-9E52-667EC9CFC28C}" type="pres">
      <dgm:prSet presAssocID="{60646EED-614E-8F47-B0A5-8BB7300182FC}" presName="sibTrans" presStyleCnt="0"/>
      <dgm:spPr/>
    </dgm:pt>
    <dgm:pt modelId="{BFC2AFF0-2FE3-8B40-99CD-0504A042373B}" type="pres">
      <dgm:prSet presAssocID="{1F78D176-68A2-1147-96C1-EF9B74D4464B}" presName="node" presStyleLbl="node1" presStyleIdx="2" presStyleCnt="4">
        <dgm:presLayoutVars>
          <dgm:bulletEnabled val="1"/>
        </dgm:presLayoutVars>
      </dgm:prSet>
      <dgm:spPr/>
    </dgm:pt>
    <dgm:pt modelId="{1B7F7817-1901-884D-A572-7A3B726FF677}" type="pres">
      <dgm:prSet presAssocID="{5BD6CA09-0E24-404B-B6F5-E89E8402C419}" presName="sibTrans" presStyleCnt="0"/>
      <dgm:spPr/>
    </dgm:pt>
    <dgm:pt modelId="{F241BC53-3E8E-4D44-80D0-68E031E2FDF1}" type="pres">
      <dgm:prSet presAssocID="{36C642A5-DC57-694E-8DF7-6545B44719E5}" presName="node" presStyleLbl="node1" presStyleIdx="3" presStyleCnt="4">
        <dgm:presLayoutVars>
          <dgm:bulletEnabled val="1"/>
        </dgm:presLayoutVars>
      </dgm:prSet>
      <dgm:spPr/>
    </dgm:pt>
  </dgm:ptLst>
  <dgm:cxnLst>
    <dgm:cxn modelId="{5215FB03-4F67-3040-8E9C-190E17730BED}" type="presOf" srcId="{1F78D176-68A2-1147-96C1-EF9B74D4464B}" destId="{BFC2AFF0-2FE3-8B40-99CD-0504A042373B}" srcOrd="0" destOrd="0" presId="urn:microsoft.com/office/officeart/2005/8/layout/default"/>
    <dgm:cxn modelId="{3E439027-62B1-0347-A94A-398940DB2D23}" srcId="{03274B84-61C7-7B43-B9F3-8C8C294F23BC}" destId="{439FC3C6-6B5A-F94B-B1AD-019A9D35B1D8}" srcOrd="0" destOrd="0" parTransId="{6E9A3D94-5042-4544-AD00-9E61E6C13EB6}" sibTransId="{7EF5A99A-AF17-E548-873A-AEBFCFF64EF0}"/>
    <dgm:cxn modelId="{6FC2E43D-673D-B140-86E0-204DDE69F9E1}" srcId="{03274B84-61C7-7B43-B9F3-8C8C294F23BC}" destId="{0D736E85-3269-6346-BE94-AAD6EA347493}" srcOrd="1" destOrd="0" parTransId="{2D162445-F7CB-3648-A58F-8AD6A1F9F9F8}" sibTransId="{60646EED-614E-8F47-B0A5-8BB7300182FC}"/>
    <dgm:cxn modelId="{E8D4CE43-5F05-8744-9870-22586D2C2EFF}" type="presOf" srcId="{439FC3C6-6B5A-F94B-B1AD-019A9D35B1D8}" destId="{BCA20146-0F2A-0848-86FF-9DDDE48EE3C9}" srcOrd="0" destOrd="0" presId="urn:microsoft.com/office/officeart/2005/8/layout/default"/>
    <dgm:cxn modelId="{37C2FD72-0E96-9E4E-9E79-C5907AA07893}" type="presOf" srcId="{0D736E85-3269-6346-BE94-AAD6EA347493}" destId="{A8672BDC-94DC-ED48-9281-04B1CD01523C}" srcOrd="0" destOrd="0" presId="urn:microsoft.com/office/officeart/2005/8/layout/default"/>
    <dgm:cxn modelId="{F54D1E79-0F5B-F440-80E3-CB9ADACEE94B}" srcId="{03274B84-61C7-7B43-B9F3-8C8C294F23BC}" destId="{36C642A5-DC57-694E-8DF7-6545B44719E5}" srcOrd="3" destOrd="0" parTransId="{4CDE3AE3-B478-D444-8FD0-C3B0E2C2E917}" sibTransId="{AE753EB3-8B02-C646-9934-C52A1F7F306B}"/>
    <dgm:cxn modelId="{3B6D9D99-5641-9D43-A85D-9549B5A4620A}" srcId="{03274B84-61C7-7B43-B9F3-8C8C294F23BC}" destId="{1F78D176-68A2-1147-96C1-EF9B74D4464B}" srcOrd="2" destOrd="0" parTransId="{F3FEC538-F02A-554D-8F61-CD45BF0373C3}" sibTransId="{5BD6CA09-0E24-404B-B6F5-E89E8402C419}"/>
    <dgm:cxn modelId="{0367A6E9-9DEC-A74D-89B2-75E3A7200BD8}" type="presOf" srcId="{03274B84-61C7-7B43-B9F3-8C8C294F23BC}" destId="{E08C4BE1-D857-D240-9880-FF593A162DEB}" srcOrd="0" destOrd="0" presId="urn:microsoft.com/office/officeart/2005/8/layout/default"/>
    <dgm:cxn modelId="{BFD2B2EC-B819-044C-898A-6A2436F3EDA4}" type="presOf" srcId="{36C642A5-DC57-694E-8DF7-6545B44719E5}" destId="{F241BC53-3E8E-4D44-80D0-68E031E2FDF1}" srcOrd="0" destOrd="0" presId="urn:microsoft.com/office/officeart/2005/8/layout/default"/>
    <dgm:cxn modelId="{BC758AFE-8EEB-154E-BA93-082E80C78753}" type="presParOf" srcId="{E08C4BE1-D857-D240-9880-FF593A162DEB}" destId="{BCA20146-0F2A-0848-86FF-9DDDE48EE3C9}" srcOrd="0" destOrd="0" presId="urn:microsoft.com/office/officeart/2005/8/layout/default"/>
    <dgm:cxn modelId="{69FDF51B-DA18-E241-9AC7-80157FAC0FDD}" type="presParOf" srcId="{E08C4BE1-D857-D240-9880-FF593A162DEB}" destId="{07498C9D-7F55-BA4B-8056-79026254DF36}" srcOrd="1" destOrd="0" presId="urn:microsoft.com/office/officeart/2005/8/layout/default"/>
    <dgm:cxn modelId="{BE544743-6281-0641-B45C-71FB5C076093}" type="presParOf" srcId="{E08C4BE1-D857-D240-9880-FF593A162DEB}" destId="{A8672BDC-94DC-ED48-9281-04B1CD01523C}" srcOrd="2" destOrd="0" presId="urn:microsoft.com/office/officeart/2005/8/layout/default"/>
    <dgm:cxn modelId="{CC17712F-28C6-304A-8DCD-5A83EAED8A10}" type="presParOf" srcId="{E08C4BE1-D857-D240-9880-FF593A162DEB}" destId="{EC004EB4-DD6C-5A48-9E52-667EC9CFC28C}" srcOrd="3" destOrd="0" presId="urn:microsoft.com/office/officeart/2005/8/layout/default"/>
    <dgm:cxn modelId="{C2E64F2F-012D-2141-88BE-D3C08234B0E0}" type="presParOf" srcId="{E08C4BE1-D857-D240-9880-FF593A162DEB}" destId="{BFC2AFF0-2FE3-8B40-99CD-0504A042373B}" srcOrd="4" destOrd="0" presId="urn:microsoft.com/office/officeart/2005/8/layout/default"/>
    <dgm:cxn modelId="{8B0DB9F5-8339-724F-B59B-4D6D99DC3005}" type="presParOf" srcId="{E08C4BE1-D857-D240-9880-FF593A162DEB}" destId="{1B7F7817-1901-884D-A572-7A3B726FF677}" srcOrd="5" destOrd="0" presId="urn:microsoft.com/office/officeart/2005/8/layout/default"/>
    <dgm:cxn modelId="{18384315-D85B-A849-9791-B07712CA234E}" type="presParOf" srcId="{E08C4BE1-D857-D240-9880-FF593A162DEB}" destId="{F241BC53-3E8E-4D44-80D0-68E031E2FDF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FAAFA1F-7A5F-9D48-8DC7-3FF36B2A32EF}" type="doc">
      <dgm:prSet loTypeId="urn:microsoft.com/office/officeart/2008/layout/VerticalCurvedLis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DCF60F2F-D7BF-D34F-B62D-BF868E882FF4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Uzmanlara bilgi sağlamak</a:t>
          </a:r>
        </a:p>
      </dgm:t>
    </dgm:pt>
    <dgm:pt modelId="{A2C76665-2479-224E-A48C-4A095E18A47E}" type="parTrans" cxnId="{FDCF3D46-CD89-B940-948E-A003F6C13C46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D49DFAF-DF1D-1D4A-934E-890241DB4AF6}" type="sibTrans" cxnId="{FDCF3D46-CD89-B940-948E-A003F6C13C46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1466C12-0F0A-9F43-BAB6-0AE26E15D322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uygulamaları ilgili tercihleri belirtmek</a:t>
          </a:r>
        </a:p>
      </dgm:t>
    </dgm:pt>
    <dgm:pt modelId="{9FC1ED74-07B2-274D-AA7A-237E28592D88}" type="parTrans" cxnId="{1902B07D-A8E9-9C40-89C5-EF00828DBE5D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16964F1-EA60-214F-B628-C421B00254C5}" type="sibTrans" cxnId="{1902B07D-A8E9-9C40-89C5-EF00828DBE5D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22E86B9-6B91-6D48-818E-12B4E1CC7FAD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ihtiyaçları ve kararlarıyla ilgili bilgi sağlamak</a:t>
          </a:r>
        </a:p>
      </dgm:t>
    </dgm:pt>
    <dgm:pt modelId="{DB6AE34B-F303-4444-9904-7472DB08902B}" type="parTrans" cxnId="{699C5F93-D02F-2849-B098-9D3F14B3B61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EB9A1F3-9065-FC43-BBEF-3E065F61A248}" type="sibTrans" cxnId="{699C5F93-D02F-2849-B098-9D3F14B3B61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81535FC-792A-804C-AF20-7B822C7DC633}" type="pres">
      <dgm:prSet presAssocID="{3FAAFA1F-7A5F-9D48-8DC7-3FF36B2A32EF}" presName="Name0" presStyleCnt="0">
        <dgm:presLayoutVars>
          <dgm:chMax val="7"/>
          <dgm:chPref val="7"/>
          <dgm:dir/>
        </dgm:presLayoutVars>
      </dgm:prSet>
      <dgm:spPr/>
    </dgm:pt>
    <dgm:pt modelId="{9B69A7F6-4F6B-3E45-9FAB-584C028BD1C2}" type="pres">
      <dgm:prSet presAssocID="{3FAAFA1F-7A5F-9D48-8DC7-3FF36B2A32EF}" presName="Name1" presStyleCnt="0"/>
      <dgm:spPr/>
    </dgm:pt>
    <dgm:pt modelId="{7ECCD1B6-2F71-9D42-BF01-168CF8F2CCB1}" type="pres">
      <dgm:prSet presAssocID="{3FAAFA1F-7A5F-9D48-8DC7-3FF36B2A32EF}" presName="cycle" presStyleCnt="0"/>
      <dgm:spPr/>
    </dgm:pt>
    <dgm:pt modelId="{C542C9F8-7944-3546-9169-E0B7F9A6CBDC}" type="pres">
      <dgm:prSet presAssocID="{3FAAFA1F-7A5F-9D48-8DC7-3FF36B2A32EF}" presName="srcNode" presStyleLbl="node1" presStyleIdx="0" presStyleCnt="3"/>
      <dgm:spPr/>
    </dgm:pt>
    <dgm:pt modelId="{6B77C4F5-16A0-B241-93A4-92235D1220B6}" type="pres">
      <dgm:prSet presAssocID="{3FAAFA1F-7A5F-9D48-8DC7-3FF36B2A32EF}" presName="conn" presStyleLbl="parChTrans1D2" presStyleIdx="0" presStyleCnt="1"/>
      <dgm:spPr/>
    </dgm:pt>
    <dgm:pt modelId="{D931835B-A594-B24C-982F-D3F21FC54128}" type="pres">
      <dgm:prSet presAssocID="{3FAAFA1F-7A5F-9D48-8DC7-3FF36B2A32EF}" presName="extraNode" presStyleLbl="node1" presStyleIdx="0" presStyleCnt="3"/>
      <dgm:spPr/>
    </dgm:pt>
    <dgm:pt modelId="{63F41C2D-5870-8B43-BF1B-F60967EEEF40}" type="pres">
      <dgm:prSet presAssocID="{3FAAFA1F-7A5F-9D48-8DC7-3FF36B2A32EF}" presName="dstNode" presStyleLbl="node1" presStyleIdx="0" presStyleCnt="3"/>
      <dgm:spPr/>
    </dgm:pt>
    <dgm:pt modelId="{4FE70DE2-21F0-BF4E-AD17-4F163E366125}" type="pres">
      <dgm:prSet presAssocID="{DCF60F2F-D7BF-D34F-B62D-BF868E882FF4}" presName="text_1" presStyleLbl="node1" presStyleIdx="0" presStyleCnt="3">
        <dgm:presLayoutVars>
          <dgm:bulletEnabled val="1"/>
        </dgm:presLayoutVars>
      </dgm:prSet>
      <dgm:spPr/>
    </dgm:pt>
    <dgm:pt modelId="{ADB3296F-DCD8-004C-A05F-89C8294712D1}" type="pres">
      <dgm:prSet presAssocID="{DCF60F2F-D7BF-D34F-B62D-BF868E882FF4}" presName="accent_1" presStyleCnt="0"/>
      <dgm:spPr/>
    </dgm:pt>
    <dgm:pt modelId="{D1B7F95B-920B-6F4B-9993-4ED82DDAA585}" type="pres">
      <dgm:prSet presAssocID="{DCF60F2F-D7BF-D34F-B62D-BF868E882FF4}" presName="accentRepeatNode" presStyleLbl="solidFgAcc1" presStyleIdx="0" presStyleCnt="3"/>
      <dgm:spPr/>
    </dgm:pt>
    <dgm:pt modelId="{D6A47859-708B-E948-92C2-02BFDB696155}" type="pres">
      <dgm:prSet presAssocID="{C1466C12-0F0A-9F43-BAB6-0AE26E15D322}" presName="text_2" presStyleLbl="node1" presStyleIdx="1" presStyleCnt="3">
        <dgm:presLayoutVars>
          <dgm:bulletEnabled val="1"/>
        </dgm:presLayoutVars>
      </dgm:prSet>
      <dgm:spPr/>
    </dgm:pt>
    <dgm:pt modelId="{F9747BCE-0235-A747-8F54-8E9869517B65}" type="pres">
      <dgm:prSet presAssocID="{C1466C12-0F0A-9F43-BAB6-0AE26E15D322}" presName="accent_2" presStyleCnt="0"/>
      <dgm:spPr/>
    </dgm:pt>
    <dgm:pt modelId="{2834E587-033A-A645-A2D6-D42B8FA98B0B}" type="pres">
      <dgm:prSet presAssocID="{C1466C12-0F0A-9F43-BAB6-0AE26E15D322}" presName="accentRepeatNode" presStyleLbl="solidFgAcc1" presStyleIdx="1" presStyleCnt="3"/>
      <dgm:spPr/>
    </dgm:pt>
    <dgm:pt modelId="{FE32DAF4-1A82-A541-8957-FEBDC64C460E}" type="pres">
      <dgm:prSet presAssocID="{622E86B9-6B91-6D48-818E-12B4E1CC7FAD}" presName="text_3" presStyleLbl="node1" presStyleIdx="2" presStyleCnt="3">
        <dgm:presLayoutVars>
          <dgm:bulletEnabled val="1"/>
        </dgm:presLayoutVars>
      </dgm:prSet>
      <dgm:spPr/>
    </dgm:pt>
    <dgm:pt modelId="{28167CAD-6CD1-F54F-8CF6-2C326D9390B8}" type="pres">
      <dgm:prSet presAssocID="{622E86B9-6B91-6D48-818E-12B4E1CC7FAD}" presName="accent_3" presStyleCnt="0"/>
      <dgm:spPr/>
    </dgm:pt>
    <dgm:pt modelId="{6A6EA176-EB2B-1749-AA19-928AE2B9CA3E}" type="pres">
      <dgm:prSet presAssocID="{622E86B9-6B91-6D48-818E-12B4E1CC7FAD}" presName="accentRepeatNode" presStyleLbl="solidFgAcc1" presStyleIdx="2" presStyleCnt="3"/>
      <dgm:spPr/>
    </dgm:pt>
  </dgm:ptLst>
  <dgm:cxnLst>
    <dgm:cxn modelId="{0D2C2708-137E-2D4F-914C-0F2051FAE38D}" type="presOf" srcId="{C1466C12-0F0A-9F43-BAB6-0AE26E15D322}" destId="{D6A47859-708B-E948-92C2-02BFDB696155}" srcOrd="0" destOrd="0" presId="urn:microsoft.com/office/officeart/2008/layout/VerticalCurvedList"/>
    <dgm:cxn modelId="{D2D54B09-ECCD-0B4B-A1A7-234696B892F4}" type="presOf" srcId="{622E86B9-6B91-6D48-818E-12B4E1CC7FAD}" destId="{FE32DAF4-1A82-A541-8957-FEBDC64C460E}" srcOrd="0" destOrd="0" presId="urn:microsoft.com/office/officeart/2008/layout/VerticalCurvedList"/>
    <dgm:cxn modelId="{FDCF3D46-CD89-B940-948E-A003F6C13C46}" srcId="{3FAAFA1F-7A5F-9D48-8DC7-3FF36B2A32EF}" destId="{DCF60F2F-D7BF-D34F-B62D-BF868E882FF4}" srcOrd="0" destOrd="0" parTransId="{A2C76665-2479-224E-A48C-4A095E18A47E}" sibTransId="{CD49DFAF-DF1D-1D4A-934E-890241DB4AF6}"/>
    <dgm:cxn modelId="{1902B07D-A8E9-9C40-89C5-EF00828DBE5D}" srcId="{3FAAFA1F-7A5F-9D48-8DC7-3FF36B2A32EF}" destId="{C1466C12-0F0A-9F43-BAB6-0AE26E15D322}" srcOrd="1" destOrd="0" parTransId="{9FC1ED74-07B2-274D-AA7A-237E28592D88}" sibTransId="{916964F1-EA60-214F-B628-C421B00254C5}"/>
    <dgm:cxn modelId="{ACC01B7F-A68B-7D4F-9812-0C195C7B7E07}" type="presOf" srcId="{CD49DFAF-DF1D-1D4A-934E-890241DB4AF6}" destId="{6B77C4F5-16A0-B241-93A4-92235D1220B6}" srcOrd="0" destOrd="0" presId="urn:microsoft.com/office/officeart/2008/layout/VerticalCurvedList"/>
    <dgm:cxn modelId="{699C5F93-D02F-2849-B098-9D3F14B3B618}" srcId="{3FAAFA1F-7A5F-9D48-8DC7-3FF36B2A32EF}" destId="{622E86B9-6B91-6D48-818E-12B4E1CC7FAD}" srcOrd="2" destOrd="0" parTransId="{DB6AE34B-F303-4444-9904-7472DB08902B}" sibTransId="{1EB9A1F3-9065-FC43-BBEF-3E065F61A248}"/>
    <dgm:cxn modelId="{0E708BCE-D6D9-6E41-ACEB-58719E222D3F}" type="presOf" srcId="{DCF60F2F-D7BF-D34F-B62D-BF868E882FF4}" destId="{4FE70DE2-21F0-BF4E-AD17-4F163E366125}" srcOrd="0" destOrd="0" presId="urn:microsoft.com/office/officeart/2008/layout/VerticalCurvedList"/>
    <dgm:cxn modelId="{512699E8-0436-C44B-A3FA-E9F7AD2940F2}" type="presOf" srcId="{3FAAFA1F-7A5F-9D48-8DC7-3FF36B2A32EF}" destId="{981535FC-792A-804C-AF20-7B822C7DC633}" srcOrd="0" destOrd="0" presId="urn:microsoft.com/office/officeart/2008/layout/VerticalCurvedList"/>
    <dgm:cxn modelId="{21663C15-FECA-0949-875B-7B16BD70322B}" type="presParOf" srcId="{981535FC-792A-804C-AF20-7B822C7DC633}" destId="{9B69A7F6-4F6B-3E45-9FAB-584C028BD1C2}" srcOrd="0" destOrd="0" presId="urn:microsoft.com/office/officeart/2008/layout/VerticalCurvedList"/>
    <dgm:cxn modelId="{28DB06D8-96E6-A147-B3D0-8426064BAED9}" type="presParOf" srcId="{9B69A7F6-4F6B-3E45-9FAB-584C028BD1C2}" destId="{7ECCD1B6-2F71-9D42-BF01-168CF8F2CCB1}" srcOrd="0" destOrd="0" presId="urn:microsoft.com/office/officeart/2008/layout/VerticalCurvedList"/>
    <dgm:cxn modelId="{76CF238B-6EBB-4142-9D11-F36E7954E99A}" type="presParOf" srcId="{7ECCD1B6-2F71-9D42-BF01-168CF8F2CCB1}" destId="{C542C9F8-7944-3546-9169-E0B7F9A6CBDC}" srcOrd="0" destOrd="0" presId="urn:microsoft.com/office/officeart/2008/layout/VerticalCurvedList"/>
    <dgm:cxn modelId="{91923068-61FD-6B41-B09B-3E648C83EA23}" type="presParOf" srcId="{7ECCD1B6-2F71-9D42-BF01-168CF8F2CCB1}" destId="{6B77C4F5-16A0-B241-93A4-92235D1220B6}" srcOrd="1" destOrd="0" presId="urn:microsoft.com/office/officeart/2008/layout/VerticalCurvedList"/>
    <dgm:cxn modelId="{89E18D45-E637-E940-B665-8E5C1852AAB7}" type="presParOf" srcId="{7ECCD1B6-2F71-9D42-BF01-168CF8F2CCB1}" destId="{D931835B-A594-B24C-982F-D3F21FC54128}" srcOrd="2" destOrd="0" presId="urn:microsoft.com/office/officeart/2008/layout/VerticalCurvedList"/>
    <dgm:cxn modelId="{3B61A1AC-AE76-E548-83DE-8BA24F4A174B}" type="presParOf" srcId="{7ECCD1B6-2F71-9D42-BF01-168CF8F2CCB1}" destId="{63F41C2D-5870-8B43-BF1B-F60967EEEF40}" srcOrd="3" destOrd="0" presId="urn:microsoft.com/office/officeart/2008/layout/VerticalCurvedList"/>
    <dgm:cxn modelId="{4F583C36-4B76-2148-B18F-7D770D179FEB}" type="presParOf" srcId="{9B69A7F6-4F6B-3E45-9FAB-584C028BD1C2}" destId="{4FE70DE2-21F0-BF4E-AD17-4F163E366125}" srcOrd="1" destOrd="0" presId="urn:microsoft.com/office/officeart/2008/layout/VerticalCurvedList"/>
    <dgm:cxn modelId="{5B3C37AF-CFCC-A743-973B-48A8B37EC903}" type="presParOf" srcId="{9B69A7F6-4F6B-3E45-9FAB-584C028BD1C2}" destId="{ADB3296F-DCD8-004C-A05F-89C8294712D1}" srcOrd="2" destOrd="0" presId="urn:microsoft.com/office/officeart/2008/layout/VerticalCurvedList"/>
    <dgm:cxn modelId="{3083BAED-0536-074F-A918-6A564E102714}" type="presParOf" srcId="{ADB3296F-DCD8-004C-A05F-89C8294712D1}" destId="{D1B7F95B-920B-6F4B-9993-4ED82DDAA585}" srcOrd="0" destOrd="0" presId="urn:microsoft.com/office/officeart/2008/layout/VerticalCurvedList"/>
    <dgm:cxn modelId="{CCF2EED3-8043-AE4A-9571-D4FA286B8F9F}" type="presParOf" srcId="{9B69A7F6-4F6B-3E45-9FAB-584C028BD1C2}" destId="{D6A47859-708B-E948-92C2-02BFDB696155}" srcOrd="3" destOrd="0" presId="urn:microsoft.com/office/officeart/2008/layout/VerticalCurvedList"/>
    <dgm:cxn modelId="{CB2946B2-79C7-7E43-B343-2240EF7A16F4}" type="presParOf" srcId="{9B69A7F6-4F6B-3E45-9FAB-584C028BD1C2}" destId="{F9747BCE-0235-A747-8F54-8E9869517B65}" srcOrd="4" destOrd="0" presId="urn:microsoft.com/office/officeart/2008/layout/VerticalCurvedList"/>
    <dgm:cxn modelId="{BDB8DC73-366C-F742-A895-B028EC85B807}" type="presParOf" srcId="{F9747BCE-0235-A747-8F54-8E9869517B65}" destId="{2834E587-033A-A645-A2D6-D42B8FA98B0B}" srcOrd="0" destOrd="0" presId="urn:microsoft.com/office/officeart/2008/layout/VerticalCurvedList"/>
    <dgm:cxn modelId="{C4CF5D25-BF45-184E-9708-DB013E359734}" type="presParOf" srcId="{9B69A7F6-4F6B-3E45-9FAB-584C028BD1C2}" destId="{FE32DAF4-1A82-A541-8957-FEBDC64C460E}" srcOrd="5" destOrd="0" presId="urn:microsoft.com/office/officeart/2008/layout/VerticalCurvedList"/>
    <dgm:cxn modelId="{D15B56BE-7C88-DA45-9B32-79750015BD73}" type="presParOf" srcId="{9B69A7F6-4F6B-3E45-9FAB-584C028BD1C2}" destId="{28167CAD-6CD1-F54F-8CF6-2C326D9390B8}" srcOrd="6" destOrd="0" presId="urn:microsoft.com/office/officeart/2008/layout/VerticalCurvedList"/>
    <dgm:cxn modelId="{C2E9FCB1-100D-4E46-AB9A-10E902356541}" type="presParOf" srcId="{28167CAD-6CD1-F54F-8CF6-2C326D9390B8}" destId="{6A6EA176-EB2B-1749-AA19-928AE2B9CA3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8CE9459-D74E-5845-8C81-237AB9712141}" type="doc">
      <dgm:prSet loTypeId="urn:microsoft.com/office/officeart/2008/layout/VerticalCurvedLis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820EBF1-8021-9341-89AD-A76FE116E98B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Düşük teknoloji ürünü ADİ materyallerini uyarlamak</a:t>
          </a:r>
        </a:p>
      </dgm:t>
    </dgm:pt>
    <dgm:pt modelId="{D84E02CF-C486-C947-89A1-3A010FEECC4D}" type="parTrans" cxnId="{8F485F47-533E-264C-97DB-D8EFBA8AF3C4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CBB0B53-E93B-8146-AFF9-164D46B0E2B5}" type="sibTrans" cxnId="{8F485F47-533E-264C-97DB-D8EFBA8AF3C4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FFDDAF8-5A0A-8844-9AC0-75EAA8F2AB0A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Uygun ADİ seçeneğini belirlemek ve uygulamak</a:t>
          </a:r>
        </a:p>
      </dgm:t>
    </dgm:pt>
    <dgm:pt modelId="{E0F1E54F-4BBA-7043-A6F3-E1AEB40353E9}" type="parTrans" cxnId="{FC51F93F-2326-C24E-8BAA-09F44D2E728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8A3DEC3-0363-6A4E-A67D-0A26CE7955F7}" type="sibTrans" cxnId="{FC51F93F-2326-C24E-8BAA-09F44D2E728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9EA7043-DCCD-3043-9DB2-96FC5407741E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müdahalelerinin etkisini izlemek ve değerlendirmek</a:t>
          </a:r>
        </a:p>
      </dgm:t>
    </dgm:pt>
    <dgm:pt modelId="{B850D9EF-C41F-A541-922D-20DDA85B05A8}" type="parTrans" cxnId="{6224B96F-B536-1C43-A968-74E28137FFB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8AD21F3-B9F8-B242-8C5C-1EA162FBB0D2}" type="sibTrans" cxnId="{6224B96F-B536-1C43-A968-74E28137FFB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6917AF5-1A1F-9E48-96DF-54DA885BA383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Bireyin iletişim ortaklarını bilgilendirmek</a:t>
          </a:r>
        </a:p>
      </dgm:t>
    </dgm:pt>
    <dgm:pt modelId="{1FB75E85-6332-6A4F-AD30-16E41B02412E}" type="parTrans" cxnId="{12132872-4DCD-E848-9A88-A0AC10F71A72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3CE0862-8827-524D-82C0-415D757FDB18}" type="sibTrans" cxnId="{12132872-4DCD-E848-9A88-A0AC10F71A72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1F80317-4C0E-6B41-B204-06FCC6EAF121}" type="pres">
      <dgm:prSet presAssocID="{68CE9459-D74E-5845-8C81-237AB9712141}" presName="Name0" presStyleCnt="0">
        <dgm:presLayoutVars>
          <dgm:chMax val="7"/>
          <dgm:chPref val="7"/>
          <dgm:dir/>
        </dgm:presLayoutVars>
      </dgm:prSet>
      <dgm:spPr/>
    </dgm:pt>
    <dgm:pt modelId="{78161E63-43EA-E140-9371-E84A1444F4CB}" type="pres">
      <dgm:prSet presAssocID="{68CE9459-D74E-5845-8C81-237AB9712141}" presName="Name1" presStyleCnt="0"/>
      <dgm:spPr/>
    </dgm:pt>
    <dgm:pt modelId="{AF5BF157-5938-E841-86E3-A01099A314B7}" type="pres">
      <dgm:prSet presAssocID="{68CE9459-D74E-5845-8C81-237AB9712141}" presName="cycle" presStyleCnt="0"/>
      <dgm:spPr/>
    </dgm:pt>
    <dgm:pt modelId="{63C38B0A-5427-8444-9DDB-0ECB0484944E}" type="pres">
      <dgm:prSet presAssocID="{68CE9459-D74E-5845-8C81-237AB9712141}" presName="srcNode" presStyleLbl="node1" presStyleIdx="0" presStyleCnt="4"/>
      <dgm:spPr/>
    </dgm:pt>
    <dgm:pt modelId="{EFB783EB-98BE-9841-8F51-890451E20D0D}" type="pres">
      <dgm:prSet presAssocID="{68CE9459-D74E-5845-8C81-237AB9712141}" presName="conn" presStyleLbl="parChTrans1D2" presStyleIdx="0" presStyleCnt="1"/>
      <dgm:spPr/>
    </dgm:pt>
    <dgm:pt modelId="{021FF502-7449-D844-8822-34228103B760}" type="pres">
      <dgm:prSet presAssocID="{68CE9459-D74E-5845-8C81-237AB9712141}" presName="extraNode" presStyleLbl="node1" presStyleIdx="0" presStyleCnt="4"/>
      <dgm:spPr/>
    </dgm:pt>
    <dgm:pt modelId="{C63A12C0-9A1E-1149-BF99-A86EA4EDF01D}" type="pres">
      <dgm:prSet presAssocID="{68CE9459-D74E-5845-8C81-237AB9712141}" presName="dstNode" presStyleLbl="node1" presStyleIdx="0" presStyleCnt="4"/>
      <dgm:spPr/>
    </dgm:pt>
    <dgm:pt modelId="{52F9AE19-4E01-2445-92D2-D8231D67F842}" type="pres">
      <dgm:prSet presAssocID="{8820EBF1-8021-9341-89AD-A76FE116E98B}" presName="text_1" presStyleLbl="node1" presStyleIdx="0" presStyleCnt="4">
        <dgm:presLayoutVars>
          <dgm:bulletEnabled val="1"/>
        </dgm:presLayoutVars>
      </dgm:prSet>
      <dgm:spPr/>
    </dgm:pt>
    <dgm:pt modelId="{482247F0-D03D-7940-9819-D388A7FCB622}" type="pres">
      <dgm:prSet presAssocID="{8820EBF1-8021-9341-89AD-A76FE116E98B}" presName="accent_1" presStyleCnt="0"/>
      <dgm:spPr/>
    </dgm:pt>
    <dgm:pt modelId="{6EA72B83-12B6-9849-AF33-8D1A9A6F6EF7}" type="pres">
      <dgm:prSet presAssocID="{8820EBF1-8021-9341-89AD-A76FE116E98B}" presName="accentRepeatNode" presStyleLbl="solidFgAcc1" presStyleIdx="0" presStyleCnt="4"/>
      <dgm:spPr/>
    </dgm:pt>
    <dgm:pt modelId="{2A9322F5-D385-AA41-81EE-A538101F68BD}" type="pres">
      <dgm:prSet presAssocID="{5FFDDAF8-5A0A-8844-9AC0-75EAA8F2AB0A}" presName="text_2" presStyleLbl="node1" presStyleIdx="1" presStyleCnt="4">
        <dgm:presLayoutVars>
          <dgm:bulletEnabled val="1"/>
        </dgm:presLayoutVars>
      </dgm:prSet>
      <dgm:spPr/>
    </dgm:pt>
    <dgm:pt modelId="{B7CB24EE-FCF8-0B40-B7ED-48F1E4E41F06}" type="pres">
      <dgm:prSet presAssocID="{5FFDDAF8-5A0A-8844-9AC0-75EAA8F2AB0A}" presName="accent_2" presStyleCnt="0"/>
      <dgm:spPr/>
    </dgm:pt>
    <dgm:pt modelId="{62D7ACD6-A189-424B-84D4-16ECC5F68CC0}" type="pres">
      <dgm:prSet presAssocID="{5FFDDAF8-5A0A-8844-9AC0-75EAA8F2AB0A}" presName="accentRepeatNode" presStyleLbl="solidFgAcc1" presStyleIdx="1" presStyleCnt="4"/>
      <dgm:spPr/>
    </dgm:pt>
    <dgm:pt modelId="{C5A4FF0E-0CE7-8F42-896D-C607378EE538}" type="pres">
      <dgm:prSet presAssocID="{29EA7043-DCCD-3043-9DB2-96FC5407741E}" presName="text_3" presStyleLbl="node1" presStyleIdx="2" presStyleCnt="4">
        <dgm:presLayoutVars>
          <dgm:bulletEnabled val="1"/>
        </dgm:presLayoutVars>
      </dgm:prSet>
      <dgm:spPr/>
    </dgm:pt>
    <dgm:pt modelId="{92A0B820-88BE-B943-8385-86BBF48D1E4D}" type="pres">
      <dgm:prSet presAssocID="{29EA7043-DCCD-3043-9DB2-96FC5407741E}" presName="accent_3" presStyleCnt="0"/>
      <dgm:spPr/>
    </dgm:pt>
    <dgm:pt modelId="{A2F33ED3-D691-E246-8B51-3727D34D138B}" type="pres">
      <dgm:prSet presAssocID="{29EA7043-DCCD-3043-9DB2-96FC5407741E}" presName="accentRepeatNode" presStyleLbl="solidFgAcc1" presStyleIdx="2" presStyleCnt="4"/>
      <dgm:spPr/>
    </dgm:pt>
    <dgm:pt modelId="{E24AD82F-4529-B240-A099-208B4CA5B07B}" type="pres">
      <dgm:prSet presAssocID="{A6917AF5-1A1F-9E48-96DF-54DA885BA383}" presName="text_4" presStyleLbl="node1" presStyleIdx="3" presStyleCnt="4">
        <dgm:presLayoutVars>
          <dgm:bulletEnabled val="1"/>
        </dgm:presLayoutVars>
      </dgm:prSet>
      <dgm:spPr/>
    </dgm:pt>
    <dgm:pt modelId="{D0F0BCD2-6179-664C-B0F5-318EAAA8BC13}" type="pres">
      <dgm:prSet presAssocID="{A6917AF5-1A1F-9E48-96DF-54DA885BA383}" presName="accent_4" presStyleCnt="0"/>
      <dgm:spPr/>
    </dgm:pt>
    <dgm:pt modelId="{D6161E33-54E7-184D-8357-E973A3B45243}" type="pres">
      <dgm:prSet presAssocID="{A6917AF5-1A1F-9E48-96DF-54DA885BA383}" presName="accentRepeatNode" presStyleLbl="solidFgAcc1" presStyleIdx="3" presStyleCnt="4"/>
      <dgm:spPr/>
    </dgm:pt>
  </dgm:ptLst>
  <dgm:cxnLst>
    <dgm:cxn modelId="{92B01124-F59D-CD47-BFEF-A8195A19EF7B}" type="presOf" srcId="{5FFDDAF8-5A0A-8844-9AC0-75EAA8F2AB0A}" destId="{2A9322F5-D385-AA41-81EE-A538101F68BD}" srcOrd="0" destOrd="0" presId="urn:microsoft.com/office/officeart/2008/layout/VerticalCurvedList"/>
    <dgm:cxn modelId="{FC51F93F-2326-C24E-8BAA-09F44D2E7288}" srcId="{68CE9459-D74E-5845-8C81-237AB9712141}" destId="{5FFDDAF8-5A0A-8844-9AC0-75EAA8F2AB0A}" srcOrd="1" destOrd="0" parTransId="{E0F1E54F-4BBA-7043-A6F3-E1AEB40353E9}" sibTransId="{28A3DEC3-0363-6A4E-A67D-0A26CE7955F7}"/>
    <dgm:cxn modelId="{8F485F47-533E-264C-97DB-D8EFBA8AF3C4}" srcId="{68CE9459-D74E-5845-8C81-237AB9712141}" destId="{8820EBF1-8021-9341-89AD-A76FE116E98B}" srcOrd="0" destOrd="0" parTransId="{D84E02CF-C486-C947-89A1-3A010FEECC4D}" sibTransId="{FCBB0B53-E93B-8146-AFF9-164D46B0E2B5}"/>
    <dgm:cxn modelId="{6224B96F-B536-1C43-A968-74E28137FFB3}" srcId="{68CE9459-D74E-5845-8C81-237AB9712141}" destId="{29EA7043-DCCD-3043-9DB2-96FC5407741E}" srcOrd="2" destOrd="0" parTransId="{B850D9EF-C41F-A541-922D-20DDA85B05A8}" sibTransId="{28AD21F3-B9F8-B242-8C5C-1EA162FBB0D2}"/>
    <dgm:cxn modelId="{12132872-4DCD-E848-9A88-A0AC10F71A72}" srcId="{68CE9459-D74E-5845-8C81-237AB9712141}" destId="{A6917AF5-1A1F-9E48-96DF-54DA885BA383}" srcOrd="3" destOrd="0" parTransId="{1FB75E85-6332-6A4F-AD30-16E41B02412E}" sibTransId="{33CE0862-8827-524D-82C0-415D757FDB18}"/>
    <dgm:cxn modelId="{FD1DCF76-B138-2141-853D-6997446F8F64}" type="presOf" srcId="{68CE9459-D74E-5845-8C81-237AB9712141}" destId="{E1F80317-4C0E-6B41-B204-06FCC6EAF121}" srcOrd="0" destOrd="0" presId="urn:microsoft.com/office/officeart/2008/layout/VerticalCurvedList"/>
    <dgm:cxn modelId="{EA1F0890-F15B-AE40-8A99-F3E7D9881945}" type="presOf" srcId="{A6917AF5-1A1F-9E48-96DF-54DA885BA383}" destId="{E24AD82F-4529-B240-A099-208B4CA5B07B}" srcOrd="0" destOrd="0" presId="urn:microsoft.com/office/officeart/2008/layout/VerticalCurvedList"/>
    <dgm:cxn modelId="{5D9D62A9-7AAA-EE43-9684-201DEF6142C0}" type="presOf" srcId="{8820EBF1-8021-9341-89AD-A76FE116E98B}" destId="{52F9AE19-4E01-2445-92D2-D8231D67F842}" srcOrd="0" destOrd="0" presId="urn:microsoft.com/office/officeart/2008/layout/VerticalCurvedList"/>
    <dgm:cxn modelId="{529ADDC7-8BF9-0E4D-AF2A-4D1BE41EDE36}" type="presOf" srcId="{FCBB0B53-E93B-8146-AFF9-164D46B0E2B5}" destId="{EFB783EB-98BE-9841-8F51-890451E20D0D}" srcOrd="0" destOrd="0" presId="urn:microsoft.com/office/officeart/2008/layout/VerticalCurvedList"/>
    <dgm:cxn modelId="{94B5D7D7-79B0-2749-8A5F-FE4DAEA36A41}" type="presOf" srcId="{29EA7043-DCCD-3043-9DB2-96FC5407741E}" destId="{C5A4FF0E-0CE7-8F42-896D-C607378EE538}" srcOrd="0" destOrd="0" presId="urn:microsoft.com/office/officeart/2008/layout/VerticalCurvedList"/>
    <dgm:cxn modelId="{532D1C02-2A79-1840-9EB8-1F6018730230}" type="presParOf" srcId="{E1F80317-4C0E-6B41-B204-06FCC6EAF121}" destId="{78161E63-43EA-E140-9371-E84A1444F4CB}" srcOrd="0" destOrd="0" presId="urn:microsoft.com/office/officeart/2008/layout/VerticalCurvedList"/>
    <dgm:cxn modelId="{C74D81B5-41D6-0447-BC2B-F8F66C31BC81}" type="presParOf" srcId="{78161E63-43EA-E140-9371-E84A1444F4CB}" destId="{AF5BF157-5938-E841-86E3-A01099A314B7}" srcOrd="0" destOrd="0" presId="urn:microsoft.com/office/officeart/2008/layout/VerticalCurvedList"/>
    <dgm:cxn modelId="{4557CAD0-BDE7-3442-944E-A7E7BF13EB9B}" type="presParOf" srcId="{AF5BF157-5938-E841-86E3-A01099A314B7}" destId="{63C38B0A-5427-8444-9DDB-0ECB0484944E}" srcOrd="0" destOrd="0" presId="urn:microsoft.com/office/officeart/2008/layout/VerticalCurvedList"/>
    <dgm:cxn modelId="{A7AED09E-36D1-BD45-A43F-ECF041B158D4}" type="presParOf" srcId="{AF5BF157-5938-E841-86E3-A01099A314B7}" destId="{EFB783EB-98BE-9841-8F51-890451E20D0D}" srcOrd="1" destOrd="0" presId="urn:microsoft.com/office/officeart/2008/layout/VerticalCurvedList"/>
    <dgm:cxn modelId="{01965F7A-0407-D647-A490-D3DA3974D871}" type="presParOf" srcId="{AF5BF157-5938-E841-86E3-A01099A314B7}" destId="{021FF502-7449-D844-8822-34228103B760}" srcOrd="2" destOrd="0" presId="urn:microsoft.com/office/officeart/2008/layout/VerticalCurvedList"/>
    <dgm:cxn modelId="{1874F743-0563-C54B-85D7-8F8F5FB4C986}" type="presParOf" srcId="{AF5BF157-5938-E841-86E3-A01099A314B7}" destId="{C63A12C0-9A1E-1149-BF99-A86EA4EDF01D}" srcOrd="3" destOrd="0" presId="urn:microsoft.com/office/officeart/2008/layout/VerticalCurvedList"/>
    <dgm:cxn modelId="{70B30F50-8D0A-064D-9C79-05FBBBE38E59}" type="presParOf" srcId="{78161E63-43EA-E140-9371-E84A1444F4CB}" destId="{52F9AE19-4E01-2445-92D2-D8231D67F842}" srcOrd="1" destOrd="0" presId="urn:microsoft.com/office/officeart/2008/layout/VerticalCurvedList"/>
    <dgm:cxn modelId="{219DCAAB-5D87-A64E-BF66-20668C373195}" type="presParOf" srcId="{78161E63-43EA-E140-9371-E84A1444F4CB}" destId="{482247F0-D03D-7940-9819-D388A7FCB622}" srcOrd="2" destOrd="0" presId="urn:microsoft.com/office/officeart/2008/layout/VerticalCurvedList"/>
    <dgm:cxn modelId="{5C6F68AF-2963-C74B-8BEE-4D98D6CD92FA}" type="presParOf" srcId="{482247F0-D03D-7940-9819-D388A7FCB622}" destId="{6EA72B83-12B6-9849-AF33-8D1A9A6F6EF7}" srcOrd="0" destOrd="0" presId="urn:microsoft.com/office/officeart/2008/layout/VerticalCurvedList"/>
    <dgm:cxn modelId="{6F55C325-0246-0E48-8A97-9C43CFB51851}" type="presParOf" srcId="{78161E63-43EA-E140-9371-E84A1444F4CB}" destId="{2A9322F5-D385-AA41-81EE-A538101F68BD}" srcOrd="3" destOrd="0" presId="urn:microsoft.com/office/officeart/2008/layout/VerticalCurvedList"/>
    <dgm:cxn modelId="{040DE656-422E-7F4C-82CC-8C0BBC9C5251}" type="presParOf" srcId="{78161E63-43EA-E140-9371-E84A1444F4CB}" destId="{B7CB24EE-FCF8-0B40-B7ED-48F1E4E41F06}" srcOrd="4" destOrd="0" presId="urn:microsoft.com/office/officeart/2008/layout/VerticalCurvedList"/>
    <dgm:cxn modelId="{5B14DB53-FCA9-7F45-9414-48CF7597B9AE}" type="presParOf" srcId="{B7CB24EE-FCF8-0B40-B7ED-48F1E4E41F06}" destId="{62D7ACD6-A189-424B-84D4-16ECC5F68CC0}" srcOrd="0" destOrd="0" presId="urn:microsoft.com/office/officeart/2008/layout/VerticalCurvedList"/>
    <dgm:cxn modelId="{D81920F3-9C78-0E4C-895E-2B79C034C671}" type="presParOf" srcId="{78161E63-43EA-E140-9371-E84A1444F4CB}" destId="{C5A4FF0E-0CE7-8F42-896D-C607378EE538}" srcOrd="5" destOrd="0" presId="urn:microsoft.com/office/officeart/2008/layout/VerticalCurvedList"/>
    <dgm:cxn modelId="{04628BB4-C14C-8E4E-BCC0-E71676AE31AF}" type="presParOf" srcId="{78161E63-43EA-E140-9371-E84A1444F4CB}" destId="{92A0B820-88BE-B943-8385-86BBF48D1E4D}" srcOrd="6" destOrd="0" presId="urn:microsoft.com/office/officeart/2008/layout/VerticalCurvedList"/>
    <dgm:cxn modelId="{3EC5FA1B-DCAF-B347-99C0-EBB8527B419C}" type="presParOf" srcId="{92A0B820-88BE-B943-8385-86BBF48D1E4D}" destId="{A2F33ED3-D691-E246-8B51-3727D34D138B}" srcOrd="0" destOrd="0" presId="urn:microsoft.com/office/officeart/2008/layout/VerticalCurvedList"/>
    <dgm:cxn modelId="{FC9271DE-04B5-3F41-B5A3-6CE7A05B1BAF}" type="presParOf" srcId="{78161E63-43EA-E140-9371-E84A1444F4CB}" destId="{E24AD82F-4529-B240-A099-208B4CA5B07B}" srcOrd="7" destOrd="0" presId="urn:microsoft.com/office/officeart/2008/layout/VerticalCurvedList"/>
    <dgm:cxn modelId="{03D99FF1-57AF-2D4A-8FDD-9CDA6725B123}" type="presParOf" srcId="{78161E63-43EA-E140-9371-E84A1444F4CB}" destId="{D0F0BCD2-6179-664C-B0F5-318EAAA8BC13}" srcOrd="8" destOrd="0" presId="urn:microsoft.com/office/officeart/2008/layout/VerticalCurvedList"/>
    <dgm:cxn modelId="{895C5DB9-FEF8-FA4D-8893-AE53FD9CCCB4}" type="presParOf" srcId="{D0F0BCD2-6179-664C-B0F5-318EAAA8BC13}" destId="{D6161E33-54E7-184D-8357-E973A3B4524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EC04543-4111-FD4E-A904-13F0669F5970}" type="doc">
      <dgm:prSet loTypeId="urn:microsoft.com/office/officeart/2008/layout/VerticalCurvedLis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AA7E1EA-0A80-7149-8C1C-1C198A2AE27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Düşük teknoloji ürünü ADİ materyallerini uyarlamak</a:t>
          </a:r>
        </a:p>
      </dgm:t>
    </dgm:pt>
    <dgm:pt modelId="{40428A0C-0A67-DD47-8905-C2BB9A1B4586}" type="parTrans" cxnId="{C23E988B-6EF5-ED4E-AF24-AC3E0AC8255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BC427FE-4036-764A-88F0-B4D64C2A0B77}" type="sibTrans" cxnId="{C23E988B-6EF5-ED4E-AF24-AC3E0AC8255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B0FEB78-0747-334C-8834-A44623279B7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Uygun teknolojili ADİ seçeneklerini seçmek ve kullanmak</a:t>
          </a:r>
        </a:p>
      </dgm:t>
    </dgm:pt>
    <dgm:pt modelId="{CF63AF7E-6280-F444-BB34-9F66F32A9D28}" type="parTrans" cxnId="{2739D092-9C9B-6148-950B-8D42CF30658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4F87632-A667-584A-B618-5D5B99FC7101}" type="sibTrans" cxnId="{2739D092-9C9B-6148-950B-8D42CF30658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AD891F0-B026-D14A-8512-E2893B1A5CE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müdahalelerinin etkisini izlemek ve değerlendirmek</a:t>
          </a:r>
        </a:p>
      </dgm:t>
    </dgm:pt>
    <dgm:pt modelId="{01F5DC45-C6BE-394F-803B-D7E184F2C1D8}" type="parTrans" cxnId="{7B3D6E60-A54A-9243-B41F-9D45C11E438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390A2D7-C0F0-E943-BDD6-83EF533C09D1}" type="sibTrans" cxnId="{7B3D6E60-A54A-9243-B41F-9D45C11E438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817D0CE-BEB9-9D41-AB1D-48C34B02309E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ortaklarını bilgilendirmek</a:t>
          </a:r>
        </a:p>
      </dgm:t>
    </dgm:pt>
    <dgm:pt modelId="{F3BC6C4A-D163-C343-8AB8-AF9B56D82189}" type="parTrans" cxnId="{B263FC8E-2903-9845-A36E-DC97C77A75D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7E0D095-546D-E744-BC67-30E60E7B4E0F}" type="sibTrans" cxnId="{B263FC8E-2903-9845-A36E-DC97C77A75D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BBDB640-84EB-6B46-82CE-1BC8D0FFD87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Karmaşık ya da özgün ileri düzey ADİ sistemlerini kullanmak</a:t>
          </a:r>
        </a:p>
      </dgm:t>
    </dgm:pt>
    <dgm:pt modelId="{48A248D0-EA82-F64F-AC26-86FBEECFB36B}" type="parTrans" cxnId="{70DE80C5-E159-8C4E-8DDF-07C4DC613E7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9F43E61-51FD-B140-A9D8-D0A705D15A96}" type="sibTrans" cxnId="{70DE80C5-E159-8C4E-8DDF-07C4DC613E7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4AAF72D-EFE5-5C4F-A173-75446088BA24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Öğretmenlere ve tüm uygulamacılara ADİ sistemlerinin kullanımına ilişkin eğitim vermek</a:t>
          </a:r>
        </a:p>
      </dgm:t>
    </dgm:pt>
    <dgm:pt modelId="{8BD4204B-9C06-784A-B025-FE17780AB769}" type="parTrans" cxnId="{6C459426-8F31-EA4A-84AE-94B3C43F367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AE9E046-FF32-3946-AAC9-9176C04F6215}" type="sibTrans" cxnId="{6C459426-8F31-EA4A-84AE-94B3C43F367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96A628F-3F33-334F-B675-398BB25172D2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Diğer uzmanlarla işbirliği yapmak</a:t>
          </a:r>
        </a:p>
      </dgm:t>
    </dgm:pt>
    <dgm:pt modelId="{E4E5B498-4177-BB4B-A300-A577E9CB0AE5}" type="parTrans" cxnId="{7B4A625D-C69C-7940-8BFA-0E019711345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73B869D-95EE-3C46-A7CF-CD764F44C035}" type="sibTrans" cxnId="{7B4A625D-C69C-7940-8BFA-0E019711345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2F6E890-D700-AE41-9B3B-37F5C764A09E}">
      <dgm:prSet phldrT="[Metin]"/>
      <dgm:spPr/>
      <dgm:t>
        <a:bodyPr/>
        <a:lstStyle/>
        <a:p>
          <a:endParaRPr lang="tr-T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96B6422-E32E-7841-B366-F614589A4D9C}" type="parTrans" cxnId="{4386F042-3E80-914B-825E-78DB1DF40C8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83045CA-E4B1-6642-8F85-290846750068}" type="sibTrans" cxnId="{4386F042-3E80-914B-825E-78DB1DF40C8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6084705-F222-F148-B6D2-E8ABA799607D}" type="pres">
      <dgm:prSet presAssocID="{3EC04543-4111-FD4E-A904-13F0669F5970}" presName="Name0" presStyleCnt="0">
        <dgm:presLayoutVars>
          <dgm:chMax val="7"/>
          <dgm:chPref val="7"/>
          <dgm:dir/>
        </dgm:presLayoutVars>
      </dgm:prSet>
      <dgm:spPr/>
    </dgm:pt>
    <dgm:pt modelId="{D1DD76CF-1F41-984A-8915-9DC9905D9D72}" type="pres">
      <dgm:prSet presAssocID="{3EC04543-4111-FD4E-A904-13F0669F5970}" presName="Name1" presStyleCnt="0"/>
      <dgm:spPr/>
    </dgm:pt>
    <dgm:pt modelId="{6F24CC2E-EEF6-A24A-AA7B-72B79F165A44}" type="pres">
      <dgm:prSet presAssocID="{3EC04543-4111-FD4E-A904-13F0669F5970}" presName="cycle" presStyleCnt="0"/>
      <dgm:spPr/>
    </dgm:pt>
    <dgm:pt modelId="{038595DF-E503-C84E-A5DF-08C6F25D890F}" type="pres">
      <dgm:prSet presAssocID="{3EC04543-4111-FD4E-A904-13F0669F5970}" presName="srcNode" presStyleLbl="node1" presStyleIdx="0" presStyleCnt="7"/>
      <dgm:spPr/>
    </dgm:pt>
    <dgm:pt modelId="{7C3A62E9-4ED3-9C4E-83B2-996415430CC1}" type="pres">
      <dgm:prSet presAssocID="{3EC04543-4111-FD4E-A904-13F0669F5970}" presName="conn" presStyleLbl="parChTrans1D2" presStyleIdx="0" presStyleCnt="1"/>
      <dgm:spPr/>
    </dgm:pt>
    <dgm:pt modelId="{6CFEB942-0733-7C4C-A602-D89BE60D8D69}" type="pres">
      <dgm:prSet presAssocID="{3EC04543-4111-FD4E-A904-13F0669F5970}" presName="extraNode" presStyleLbl="node1" presStyleIdx="0" presStyleCnt="7"/>
      <dgm:spPr/>
    </dgm:pt>
    <dgm:pt modelId="{7E64EBD8-A979-2E49-BBDC-A000D30D0540}" type="pres">
      <dgm:prSet presAssocID="{3EC04543-4111-FD4E-A904-13F0669F5970}" presName="dstNode" presStyleLbl="node1" presStyleIdx="0" presStyleCnt="7"/>
      <dgm:spPr/>
    </dgm:pt>
    <dgm:pt modelId="{8F395A49-1D9F-864D-B380-C38340B9C34C}" type="pres">
      <dgm:prSet presAssocID="{5AA7E1EA-0A80-7149-8C1C-1C198A2AE270}" presName="text_1" presStyleLbl="node1" presStyleIdx="0" presStyleCnt="7">
        <dgm:presLayoutVars>
          <dgm:bulletEnabled val="1"/>
        </dgm:presLayoutVars>
      </dgm:prSet>
      <dgm:spPr/>
    </dgm:pt>
    <dgm:pt modelId="{AC4DC974-B2E5-1642-9E59-B8524BEFC307}" type="pres">
      <dgm:prSet presAssocID="{5AA7E1EA-0A80-7149-8C1C-1C198A2AE270}" presName="accent_1" presStyleCnt="0"/>
      <dgm:spPr/>
    </dgm:pt>
    <dgm:pt modelId="{3A3D7F10-308F-2A47-801A-C4C08173EBE7}" type="pres">
      <dgm:prSet presAssocID="{5AA7E1EA-0A80-7149-8C1C-1C198A2AE270}" presName="accentRepeatNode" presStyleLbl="solidFgAcc1" presStyleIdx="0" presStyleCnt="7"/>
      <dgm:spPr/>
    </dgm:pt>
    <dgm:pt modelId="{B1758E85-8476-B74F-B086-DDA87D8EA070}" type="pres">
      <dgm:prSet presAssocID="{3B0FEB78-0747-334C-8834-A44623279B73}" presName="text_2" presStyleLbl="node1" presStyleIdx="1" presStyleCnt="7">
        <dgm:presLayoutVars>
          <dgm:bulletEnabled val="1"/>
        </dgm:presLayoutVars>
      </dgm:prSet>
      <dgm:spPr/>
    </dgm:pt>
    <dgm:pt modelId="{90AE5A2E-A549-E645-91BC-EB2A64C2E001}" type="pres">
      <dgm:prSet presAssocID="{3B0FEB78-0747-334C-8834-A44623279B73}" presName="accent_2" presStyleCnt="0"/>
      <dgm:spPr/>
    </dgm:pt>
    <dgm:pt modelId="{EFC7BB79-D918-EF4F-AF45-59F913A78173}" type="pres">
      <dgm:prSet presAssocID="{3B0FEB78-0747-334C-8834-A44623279B73}" presName="accentRepeatNode" presStyleLbl="solidFgAcc1" presStyleIdx="1" presStyleCnt="7"/>
      <dgm:spPr/>
    </dgm:pt>
    <dgm:pt modelId="{59D4A98C-1303-9F49-8161-09FC43F63A6B}" type="pres">
      <dgm:prSet presAssocID="{AAD891F0-B026-D14A-8512-E2893B1A5CE7}" presName="text_3" presStyleLbl="node1" presStyleIdx="2" presStyleCnt="7">
        <dgm:presLayoutVars>
          <dgm:bulletEnabled val="1"/>
        </dgm:presLayoutVars>
      </dgm:prSet>
      <dgm:spPr/>
    </dgm:pt>
    <dgm:pt modelId="{DBB81412-C8D3-F948-827B-395609317E77}" type="pres">
      <dgm:prSet presAssocID="{AAD891F0-B026-D14A-8512-E2893B1A5CE7}" presName="accent_3" presStyleCnt="0"/>
      <dgm:spPr/>
    </dgm:pt>
    <dgm:pt modelId="{990BF4F1-F82B-2541-8DEE-D1579BD2288E}" type="pres">
      <dgm:prSet presAssocID="{AAD891F0-B026-D14A-8512-E2893B1A5CE7}" presName="accentRepeatNode" presStyleLbl="solidFgAcc1" presStyleIdx="2" presStyleCnt="7"/>
      <dgm:spPr/>
    </dgm:pt>
    <dgm:pt modelId="{4599BCDA-7EF2-4147-AEBD-BAE5F968420D}" type="pres">
      <dgm:prSet presAssocID="{9817D0CE-BEB9-9D41-AB1D-48C34B02309E}" presName="text_4" presStyleLbl="node1" presStyleIdx="3" presStyleCnt="7">
        <dgm:presLayoutVars>
          <dgm:bulletEnabled val="1"/>
        </dgm:presLayoutVars>
      </dgm:prSet>
      <dgm:spPr/>
    </dgm:pt>
    <dgm:pt modelId="{8B4E8B54-B93D-294B-AD87-F35D1962AE2E}" type="pres">
      <dgm:prSet presAssocID="{9817D0CE-BEB9-9D41-AB1D-48C34B02309E}" presName="accent_4" presStyleCnt="0"/>
      <dgm:spPr/>
    </dgm:pt>
    <dgm:pt modelId="{7B779301-7E7E-FB4F-B2B8-3925EF8E16E2}" type="pres">
      <dgm:prSet presAssocID="{9817D0CE-BEB9-9D41-AB1D-48C34B02309E}" presName="accentRepeatNode" presStyleLbl="solidFgAcc1" presStyleIdx="3" presStyleCnt="7"/>
      <dgm:spPr/>
    </dgm:pt>
    <dgm:pt modelId="{64F01619-9095-204A-B7D8-F63458C4807D}" type="pres">
      <dgm:prSet presAssocID="{9BBDB640-84EB-6B46-82CE-1BC8D0FFD876}" presName="text_5" presStyleLbl="node1" presStyleIdx="4" presStyleCnt="7">
        <dgm:presLayoutVars>
          <dgm:bulletEnabled val="1"/>
        </dgm:presLayoutVars>
      </dgm:prSet>
      <dgm:spPr/>
    </dgm:pt>
    <dgm:pt modelId="{57536964-D0D3-874D-90E4-6C5A8D28F7CC}" type="pres">
      <dgm:prSet presAssocID="{9BBDB640-84EB-6B46-82CE-1BC8D0FFD876}" presName="accent_5" presStyleCnt="0"/>
      <dgm:spPr/>
    </dgm:pt>
    <dgm:pt modelId="{E13E157D-D8D0-5F4E-830F-AFF48F9DEDD7}" type="pres">
      <dgm:prSet presAssocID="{9BBDB640-84EB-6B46-82CE-1BC8D0FFD876}" presName="accentRepeatNode" presStyleLbl="solidFgAcc1" presStyleIdx="4" presStyleCnt="7"/>
      <dgm:spPr/>
    </dgm:pt>
    <dgm:pt modelId="{067C24E2-26FA-5E47-8A57-D47E9EE477C1}" type="pres">
      <dgm:prSet presAssocID="{A4AAF72D-EFE5-5C4F-A173-75446088BA24}" presName="text_6" presStyleLbl="node1" presStyleIdx="5" presStyleCnt="7">
        <dgm:presLayoutVars>
          <dgm:bulletEnabled val="1"/>
        </dgm:presLayoutVars>
      </dgm:prSet>
      <dgm:spPr/>
    </dgm:pt>
    <dgm:pt modelId="{9B750F92-67B4-D04B-BB78-176386BE9DAB}" type="pres">
      <dgm:prSet presAssocID="{A4AAF72D-EFE5-5C4F-A173-75446088BA24}" presName="accent_6" presStyleCnt="0"/>
      <dgm:spPr/>
    </dgm:pt>
    <dgm:pt modelId="{581DBCEF-F904-A64D-95C6-26770158EF04}" type="pres">
      <dgm:prSet presAssocID="{A4AAF72D-EFE5-5C4F-A173-75446088BA24}" presName="accentRepeatNode" presStyleLbl="solidFgAcc1" presStyleIdx="5" presStyleCnt="7"/>
      <dgm:spPr/>
    </dgm:pt>
    <dgm:pt modelId="{6FF77C43-C6B1-3143-9822-1332D0C8BF83}" type="pres">
      <dgm:prSet presAssocID="{996A628F-3F33-334F-B675-398BB25172D2}" presName="text_7" presStyleLbl="node1" presStyleIdx="6" presStyleCnt="7">
        <dgm:presLayoutVars>
          <dgm:bulletEnabled val="1"/>
        </dgm:presLayoutVars>
      </dgm:prSet>
      <dgm:spPr/>
    </dgm:pt>
    <dgm:pt modelId="{3AF2134D-F13B-1F45-9E1D-5BC9B4B73CE4}" type="pres">
      <dgm:prSet presAssocID="{996A628F-3F33-334F-B675-398BB25172D2}" presName="accent_7" presStyleCnt="0"/>
      <dgm:spPr/>
    </dgm:pt>
    <dgm:pt modelId="{2E35C1CC-636D-5E49-9F80-6EE1BDDED541}" type="pres">
      <dgm:prSet presAssocID="{996A628F-3F33-334F-B675-398BB25172D2}" presName="accentRepeatNode" presStyleLbl="solidFgAcc1" presStyleIdx="6" presStyleCnt="7"/>
      <dgm:spPr/>
    </dgm:pt>
  </dgm:ptLst>
  <dgm:cxnLst>
    <dgm:cxn modelId="{0751A617-B657-4D40-B81B-86014EBE35F6}" type="presOf" srcId="{9817D0CE-BEB9-9D41-AB1D-48C34B02309E}" destId="{4599BCDA-7EF2-4147-AEBD-BAE5F968420D}" srcOrd="0" destOrd="0" presId="urn:microsoft.com/office/officeart/2008/layout/VerticalCurvedList"/>
    <dgm:cxn modelId="{D693B122-8CD4-844D-812A-814356CF062A}" type="presOf" srcId="{9BBDB640-84EB-6B46-82CE-1BC8D0FFD876}" destId="{64F01619-9095-204A-B7D8-F63458C4807D}" srcOrd="0" destOrd="0" presId="urn:microsoft.com/office/officeart/2008/layout/VerticalCurvedList"/>
    <dgm:cxn modelId="{6C459426-8F31-EA4A-84AE-94B3C43F3671}" srcId="{3EC04543-4111-FD4E-A904-13F0669F5970}" destId="{A4AAF72D-EFE5-5C4F-A173-75446088BA24}" srcOrd="5" destOrd="0" parTransId="{8BD4204B-9C06-784A-B025-FE17780AB769}" sibTransId="{1AE9E046-FF32-3946-AAC9-9176C04F6215}"/>
    <dgm:cxn modelId="{13B1B141-9BB0-0F47-BE36-DF586B6B1D07}" type="presOf" srcId="{A4AAF72D-EFE5-5C4F-A173-75446088BA24}" destId="{067C24E2-26FA-5E47-8A57-D47E9EE477C1}" srcOrd="0" destOrd="0" presId="urn:microsoft.com/office/officeart/2008/layout/VerticalCurvedList"/>
    <dgm:cxn modelId="{4386F042-3E80-914B-825E-78DB1DF40C84}" srcId="{3EC04543-4111-FD4E-A904-13F0669F5970}" destId="{82F6E890-D700-AE41-9B3B-37F5C764A09E}" srcOrd="7" destOrd="0" parTransId="{896B6422-E32E-7841-B366-F614589A4D9C}" sibTransId="{183045CA-E4B1-6642-8F85-290846750068}"/>
    <dgm:cxn modelId="{353D3547-AE73-B845-A862-56FD1D08FFED}" type="presOf" srcId="{3B0FEB78-0747-334C-8834-A44623279B73}" destId="{B1758E85-8476-B74F-B086-DDA87D8EA070}" srcOrd="0" destOrd="0" presId="urn:microsoft.com/office/officeart/2008/layout/VerticalCurvedList"/>
    <dgm:cxn modelId="{7B4A625D-C69C-7940-8BFA-0E019711345C}" srcId="{3EC04543-4111-FD4E-A904-13F0669F5970}" destId="{996A628F-3F33-334F-B675-398BB25172D2}" srcOrd="6" destOrd="0" parTransId="{E4E5B498-4177-BB4B-A300-A577E9CB0AE5}" sibTransId="{873B869D-95EE-3C46-A7CF-CD764F44C035}"/>
    <dgm:cxn modelId="{7B3D6E60-A54A-9243-B41F-9D45C11E438C}" srcId="{3EC04543-4111-FD4E-A904-13F0669F5970}" destId="{AAD891F0-B026-D14A-8512-E2893B1A5CE7}" srcOrd="2" destOrd="0" parTransId="{01F5DC45-C6BE-394F-803B-D7E184F2C1D8}" sibTransId="{0390A2D7-C0F0-E943-BDD6-83EF533C09D1}"/>
    <dgm:cxn modelId="{05ABEE62-8237-444D-9826-A9FEB63B4F09}" type="presOf" srcId="{AAD891F0-B026-D14A-8512-E2893B1A5CE7}" destId="{59D4A98C-1303-9F49-8161-09FC43F63A6B}" srcOrd="0" destOrd="0" presId="urn:microsoft.com/office/officeart/2008/layout/VerticalCurvedList"/>
    <dgm:cxn modelId="{1F136274-92A8-B349-82B9-556CD90B0CCC}" type="presOf" srcId="{3EC04543-4111-FD4E-A904-13F0669F5970}" destId="{76084705-F222-F148-B6D2-E8ABA799607D}" srcOrd="0" destOrd="0" presId="urn:microsoft.com/office/officeart/2008/layout/VerticalCurvedList"/>
    <dgm:cxn modelId="{C23E988B-6EF5-ED4E-AF24-AC3E0AC82559}" srcId="{3EC04543-4111-FD4E-A904-13F0669F5970}" destId="{5AA7E1EA-0A80-7149-8C1C-1C198A2AE270}" srcOrd="0" destOrd="0" parTransId="{40428A0C-0A67-DD47-8905-C2BB9A1B4586}" sibTransId="{ABC427FE-4036-764A-88F0-B4D64C2A0B77}"/>
    <dgm:cxn modelId="{B263FC8E-2903-9845-A36E-DC97C77A75D6}" srcId="{3EC04543-4111-FD4E-A904-13F0669F5970}" destId="{9817D0CE-BEB9-9D41-AB1D-48C34B02309E}" srcOrd="3" destOrd="0" parTransId="{F3BC6C4A-D163-C343-8AB8-AF9B56D82189}" sibTransId="{47E0D095-546D-E744-BC67-30E60E7B4E0F}"/>
    <dgm:cxn modelId="{2739D092-9C9B-6148-950B-8D42CF30658A}" srcId="{3EC04543-4111-FD4E-A904-13F0669F5970}" destId="{3B0FEB78-0747-334C-8834-A44623279B73}" srcOrd="1" destOrd="0" parTransId="{CF63AF7E-6280-F444-BB34-9F66F32A9D28}" sibTransId="{D4F87632-A667-584A-B618-5D5B99FC7101}"/>
    <dgm:cxn modelId="{1CE3D192-7404-8542-8B27-2D2C32273EAF}" type="presOf" srcId="{ABC427FE-4036-764A-88F0-B4D64C2A0B77}" destId="{7C3A62E9-4ED3-9C4E-83B2-996415430CC1}" srcOrd="0" destOrd="0" presId="urn:microsoft.com/office/officeart/2008/layout/VerticalCurvedList"/>
    <dgm:cxn modelId="{273C48C3-2A21-7047-8288-4017CDC46CDB}" type="presOf" srcId="{5AA7E1EA-0A80-7149-8C1C-1C198A2AE270}" destId="{8F395A49-1D9F-864D-B380-C38340B9C34C}" srcOrd="0" destOrd="0" presId="urn:microsoft.com/office/officeart/2008/layout/VerticalCurvedList"/>
    <dgm:cxn modelId="{70DE80C5-E159-8C4E-8DDF-07C4DC613E7E}" srcId="{3EC04543-4111-FD4E-A904-13F0669F5970}" destId="{9BBDB640-84EB-6B46-82CE-1BC8D0FFD876}" srcOrd="4" destOrd="0" parTransId="{48A248D0-EA82-F64F-AC26-86FBEECFB36B}" sibTransId="{99F43E61-51FD-B140-A9D8-D0A705D15A96}"/>
    <dgm:cxn modelId="{493D06CE-2DD4-CA40-85FF-7755B35DF87C}" type="presOf" srcId="{996A628F-3F33-334F-B675-398BB25172D2}" destId="{6FF77C43-C6B1-3143-9822-1332D0C8BF83}" srcOrd="0" destOrd="0" presId="urn:microsoft.com/office/officeart/2008/layout/VerticalCurvedList"/>
    <dgm:cxn modelId="{81C32A0F-25BC-164E-A170-6B3D64604307}" type="presParOf" srcId="{76084705-F222-F148-B6D2-E8ABA799607D}" destId="{D1DD76CF-1F41-984A-8915-9DC9905D9D72}" srcOrd="0" destOrd="0" presId="urn:microsoft.com/office/officeart/2008/layout/VerticalCurvedList"/>
    <dgm:cxn modelId="{56069D00-096D-D043-AB78-E9E5F0481FB8}" type="presParOf" srcId="{D1DD76CF-1F41-984A-8915-9DC9905D9D72}" destId="{6F24CC2E-EEF6-A24A-AA7B-72B79F165A44}" srcOrd="0" destOrd="0" presId="urn:microsoft.com/office/officeart/2008/layout/VerticalCurvedList"/>
    <dgm:cxn modelId="{31864A36-AB4C-114A-8AAA-1631ABAED1F8}" type="presParOf" srcId="{6F24CC2E-EEF6-A24A-AA7B-72B79F165A44}" destId="{038595DF-E503-C84E-A5DF-08C6F25D890F}" srcOrd="0" destOrd="0" presId="urn:microsoft.com/office/officeart/2008/layout/VerticalCurvedList"/>
    <dgm:cxn modelId="{8CECD9E1-65E4-5641-AEDE-EE33BB4C34FE}" type="presParOf" srcId="{6F24CC2E-EEF6-A24A-AA7B-72B79F165A44}" destId="{7C3A62E9-4ED3-9C4E-83B2-996415430CC1}" srcOrd="1" destOrd="0" presId="urn:microsoft.com/office/officeart/2008/layout/VerticalCurvedList"/>
    <dgm:cxn modelId="{E56071DB-DE64-3146-B9F3-238532EA159E}" type="presParOf" srcId="{6F24CC2E-EEF6-A24A-AA7B-72B79F165A44}" destId="{6CFEB942-0733-7C4C-A602-D89BE60D8D69}" srcOrd="2" destOrd="0" presId="urn:microsoft.com/office/officeart/2008/layout/VerticalCurvedList"/>
    <dgm:cxn modelId="{4AFB25F1-5368-FA40-A14C-EFB17F9E5614}" type="presParOf" srcId="{6F24CC2E-EEF6-A24A-AA7B-72B79F165A44}" destId="{7E64EBD8-A979-2E49-BBDC-A000D30D0540}" srcOrd="3" destOrd="0" presId="urn:microsoft.com/office/officeart/2008/layout/VerticalCurvedList"/>
    <dgm:cxn modelId="{0BC0C7EF-3AE7-714C-8192-77B71E7692D7}" type="presParOf" srcId="{D1DD76CF-1F41-984A-8915-9DC9905D9D72}" destId="{8F395A49-1D9F-864D-B380-C38340B9C34C}" srcOrd="1" destOrd="0" presId="urn:microsoft.com/office/officeart/2008/layout/VerticalCurvedList"/>
    <dgm:cxn modelId="{F0B3EE62-36B5-D346-9E02-D8C15B86D9FD}" type="presParOf" srcId="{D1DD76CF-1F41-984A-8915-9DC9905D9D72}" destId="{AC4DC974-B2E5-1642-9E59-B8524BEFC307}" srcOrd="2" destOrd="0" presId="urn:microsoft.com/office/officeart/2008/layout/VerticalCurvedList"/>
    <dgm:cxn modelId="{BD733567-139B-0B44-94E2-2337ADA94F28}" type="presParOf" srcId="{AC4DC974-B2E5-1642-9E59-B8524BEFC307}" destId="{3A3D7F10-308F-2A47-801A-C4C08173EBE7}" srcOrd="0" destOrd="0" presId="urn:microsoft.com/office/officeart/2008/layout/VerticalCurvedList"/>
    <dgm:cxn modelId="{A5810599-0454-EE4B-B6A5-C69E74E0C259}" type="presParOf" srcId="{D1DD76CF-1F41-984A-8915-9DC9905D9D72}" destId="{B1758E85-8476-B74F-B086-DDA87D8EA070}" srcOrd="3" destOrd="0" presId="urn:microsoft.com/office/officeart/2008/layout/VerticalCurvedList"/>
    <dgm:cxn modelId="{F744B884-5056-1940-9902-0D4F862FF756}" type="presParOf" srcId="{D1DD76CF-1F41-984A-8915-9DC9905D9D72}" destId="{90AE5A2E-A549-E645-91BC-EB2A64C2E001}" srcOrd="4" destOrd="0" presId="urn:microsoft.com/office/officeart/2008/layout/VerticalCurvedList"/>
    <dgm:cxn modelId="{3125F9FB-71AD-D34D-AB30-D842273F2FDD}" type="presParOf" srcId="{90AE5A2E-A549-E645-91BC-EB2A64C2E001}" destId="{EFC7BB79-D918-EF4F-AF45-59F913A78173}" srcOrd="0" destOrd="0" presId="urn:microsoft.com/office/officeart/2008/layout/VerticalCurvedList"/>
    <dgm:cxn modelId="{2C427ED2-9854-FF41-A8DD-7DF0DBBDC10A}" type="presParOf" srcId="{D1DD76CF-1F41-984A-8915-9DC9905D9D72}" destId="{59D4A98C-1303-9F49-8161-09FC43F63A6B}" srcOrd="5" destOrd="0" presId="urn:microsoft.com/office/officeart/2008/layout/VerticalCurvedList"/>
    <dgm:cxn modelId="{D332511A-166C-EB4B-93F8-242AD4D87661}" type="presParOf" srcId="{D1DD76CF-1F41-984A-8915-9DC9905D9D72}" destId="{DBB81412-C8D3-F948-827B-395609317E77}" srcOrd="6" destOrd="0" presId="urn:microsoft.com/office/officeart/2008/layout/VerticalCurvedList"/>
    <dgm:cxn modelId="{8129710C-A66B-2C47-A01D-223926FB2DAD}" type="presParOf" srcId="{DBB81412-C8D3-F948-827B-395609317E77}" destId="{990BF4F1-F82B-2541-8DEE-D1579BD2288E}" srcOrd="0" destOrd="0" presId="urn:microsoft.com/office/officeart/2008/layout/VerticalCurvedList"/>
    <dgm:cxn modelId="{451A71FB-9919-494B-84D9-AF1EABB07375}" type="presParOf" srcId="{D1DD76CF-1F41-984A-8915-9DC9905D9D72}" destId="{4599BCDA-7EF2-4147-AEBD-BAE5F968420D}" srcOrd="7" destOrd="0" presId="urn:microsoft.com/office/officeart/2008/layout/VerticalCurvedList"/>
    <dgm:cxn modelId="{7E5648F7-4365-3B4D-A45E-41DC254999E0}" type="presParOf" srcId="{D1DD76CF-1F41-984A-8915-9DC9905D9D72}" destId="{8B4E8B54-B93D-294B-AD87-F35D1962AE2E}" srcOrd="8" destOrd="0" presId="urn:microsoft.com/office/officeart/2008/layout/VerticalCurvedList"/>
    <dgm:cxn modelId="{A2C1C226-84A5-4B48-956C-6E62A189E31D}" type="presParOf" srcId="{8B4E8B54-B93D-294B-AD87-F35D1962AE2E}" destId="{7B779301-7E7E-FB4F-B2B8-3925EF8E16E2}" srcOrd="0" destOrd="0" presId="urn:microsoft.com/office/officeart/2008/layout/VerticalCurvedList"/>
    <dgm:cxn modelId="{D397DF31-CB32-ED48-A5FF-AEEFF6773006}" type="presParOf" srcId="{D1DD76CF-1F41-984A-8915-9DC9905D9D72}" destId="{64F01619-9095-204A-B7D8-F63458C4807D}" srcOrd="9" destOrd="0" presId="urn:microsoft.com/office/officeart/2008/layout/VerticalCurvedList"/>
    <dgm:cxn modelId="{97D2D38A-5613-564C-B5D2-AFE25D4E0C85}" type="presParOf" srcId="{D1DD76CF-1F41-984A-8915-9DC9905D9D72}" destId="{57536964-D0D3-874D-90E4-6C5A8D28F7CC}" srcOrd="10" destOrd="0" presId="urn:microsoft.com/office/officeart/2008/layout/VerticalCurvedList"/>
    <dgm:cxn modelId="{635A44DC-B161-2D48-A783-46C003AAA938}" type="presParOf" srcId="{57536964-D0D3-874D-90E4-6C5A8D28F7CC}" destId="{E13E157D-D8D0-5F4E-830F-AFF48F9DEDD7}" srcOrd="0" destOrd="0" presId="urn:microsoft.com/office/officeart/2008/layout/VerticalCurvedList"/>
    <dgm:cxn modelId="{B4134DD6-36DF-EA4A-9FA0-A8B5A41A3709}" type="presParOf" srcId="{D1DD76CF-1F41-984A-8915-9DC9905D9D72}" destId="{067C24E2-26FA-5E47-8A57-D47E9EE477C1}" srcOrd="11" destOrd="0" presId="urn:microsoft.com/office/officeart/2008/layout/VerticalCurvedList"/>
    <dgm:cxn modelId="{DBDDF099-AA39-0241-A3B7-AFCD4C2556E9}" type="presParOf" srcId="{D1DD76CF-1F41-984A-8915-9DC9905D9D72}" destId="{9B750F92-67B4-D04B-BB78-176386BE9DAB}" srcOrd="12" destOrd="0" presId="urn:microsoft.com/office/officeart/2008/layout/VerticalCurvedList"/>
    <dgm:cxn modelId="{F8D81674-7F05-2E4D-A425-7F0F798B204C}" type="presParOf" srcId="{9B750F92-67B4-D04B-BB78-176386BE9DAB}" destId="{581DBCEF-F904-A64D-95C6-26770158EF04}" srcOrd="0" destOrd="0" presId="urn:microsoft.com/office/officeart/2008/layout/VerticalCurvedList"/>
    <dgm:cxn modelId="{7422BDFB-8ABC-C34B-AE0E-E6460EF22D76}" type="presParOf" srcId="{D1DD76CF-1F41-984A-8915-9DC9905D9D72}" destId="{6FF77C43-C6B1-3143-9822-1332D0C8BF83}" srcOrd="13" destOrd="0" presId="urn:microsoft.com/office/officeart/2008/layout/VerticalCurvedList"/>
    <dgm:cxn modelId="{E7AEA76E-CF98-314D-A8CE-E77370553343}" type="presParOf" srcId="{D1DD76CF-1F41-984A-8915-9DC9905D9D72}" destId="{3AF2134D-F13B-1F45-9E1D-5BC9B4B73CE4}" srcOrd="14" destOrd="0" presId="urn:microsoft.com/office/officeart/2008/layout/VerticalCurvedList"/>
    <dgm:cxn modelId="{88259EB6-5DB0-A24F-A030-BE465048D9F9}" type="presParOf" srcId="{3AF2134D-F13B-1F45-9E1D-5BC9B4B73CE4}" destId="{2E35C1CC-636D-5E49-9F80-6EE1BDDED54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D183634-46DB-1540-B9B0-775D17253FB1}" type="doc">
      <dgm:prSet loTypeId="urn:microsoft.com/office/officeart/2008/layout/VerticalCurvedLis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F29B61-070A-F948-891E-211F8122951F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kullanımını kolaylaştırmak ve desteklemek</a:t>
          </a:r>
        </a:p>
      </dgm:t>
    </dgm:pt>
    <dgm:pt modelId="{1708BED0-DF0C-ED45-A715-DF48342F0F73}" type="parTrans" cxnId="{D8D77363-0DE7-2044-96D6-60EC12B779DC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AEEB412-0712-0E4E-A939-ED428C9CB393}" type="sibTrans" cxnId="{D8D77363-0DE7-2044-96D6-60EC12B779DC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A054E23-7A0E-CD47-965A-A6996D0773D4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Bireyin iletişim ortaklarını bilgilendirmek</a:t>
          </a:r>
        </a:p>
      </dgm:t>
    </dgm:pt>
    <dgm:pt modelId="{A5938F96-EA54-DC48-8219-AE6E6B8E2552}" type="parTrans" cxnId="{979CF8F1-0619-984D-929C-AD1EE43B3DC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68683E1-2ADC-3148-80A3-7051D79C41AC}" type="sibTrans" cxnId="{979CF8F1-0619-984D-929C-AD1EE43B3DC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CE99CA7-34CA-1046-AFB0-B0F07F565B67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Diğer personel ve uzmanlarla iş birliği yapmak </a:t>
          </a:r>
        </a:p>
      </dgm:t>
    </dgm:pt>
    <dgm:pt modelId="{96B9B569-D5E8-8347-A23A-A0AAC96340AC}" type="parTrans" cxnId="{4D6B882B-B49B-0749-9C26-039A298AE2F1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8EA2DB3-DEC8-E74F-B258-416AC945C47C}" type="sibTrans" cxnId="{4D6B882B-B49B-0749-9C26-039A298AE2F1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21FC7E-D542-C947-8665-F266033E1C0B}" type="pres">
      <dgm:prSet presAssocID="{1D183634-46DB-1540-B9B0-775D17253FB1}" presName="Name0" presStyleCnt="0">
        <dgm:presLayoutVars>
          <dgm:chMax val="7"/>
          <dgm:chPref val="7"/>
          <dgm:dir/>
        </dgm:presLayoutVars>
      </dgm:prSet>
      <dgm:spPr/>
    </dgm:pt>
    <dgm:pt modelId="{978AC69C-3815-C942-9A98-D9DF8F0F2DD6}" type="pres">
      <dgm:prSet presAssocID="{1D183634-46DB-1540-B9B0-775D17253FB1}" presName="Name1" presStyleCnt="0"/>
      <dgm:spPr/>
    </dgm:pt>
    <dgm:pt modelId="{10F34BAE-FC23-8247-A123-218FAF41CDD3}" type="pres">
      <dgm:prSet presAssocID="{1D183634-46DB-1540-B9B0-775D17253FB1}" presName="cycle" presStyleCnt="0"/>
      <dgm:spPr/>
    </dgm:pt>
    <dgm:pt modelId="{C6727DD8-A077-3149-A234-21E959D8FAB3}" type="pres">
      <dgm:prSet presAssocID="{1D183634-46DB-1540-B9B0-775D17253FB1}" presName="srcNode" presStyleLbl="node1" presStyleIdx="0" presStyleCnt="3"/>
      <dgm:spPr/>
    </dgm:pt>
    <dgm:pt modelId="{870158A8-07F6-E84D-99E3-9102310C9371}" type="pres">
      <dgm:prSet presAssocID="{1D183634-46DB-1540-B9B0-775D17253FB1}" presName="conn" presStyleLbl="parChTrans1D2" presStyleIdx="0" presStyleCnt="1"/>
      <dgm:spPr/>
    </dgm:pt>
    <dgm:pt modelId="{A9249B1D-D9BC-4143-A960-58F8AEAD41BE}" type="pres">
      <dgm:prSet presAssocID="{1D183634-46DB-1540-B9B0-775D17253FB1}" presName="extraNode" presStyleLbl="node1" presStyleIdx="0" presStyleCnt="3"/>
      <dgm:spPr/>
    </dgm:pt>
    <dgm:pt modelId="{C07105FE-4D25-374A-A064-A52F6E1BEC16}" type="pres">
      <dgm:prSet presAssocID="{1D183634-46DB-1540-B9B0-775D17253FB1}" presName="dstNode" presStyleLbl="node1" presStyleIdx="0" presStyleCnt="3"/>
      <dgm:spPr/>
    </dgm:pt>
    <dgm:pt modelId="{9891399B-6E00-2742-A33C-E3A50D19D47B}" type="pres">
      <dgm:prSet presAssocID="{08F29B61-070A-F948-891E-211F8122951F}" presName="text_1" presStyleLbl="node1" presStyleIdx="0" presStyleCnt="3">
        <dgm:presLayoutVars>
          <dgm:bulletEnabled val="1"/>
        </dgm:presLayoutVars>
      </dgm:prSet>
      <dgm:spPr/>
    </dgm:pt>
    <dgm:pt modelId="{47589F9F-26A5-B94D-BE82-1C249AB32A57}" type="pres">
      <dgm:prSet presAssocID="{08F29B61-070A-F948-891E-211F8122951F}" presName="accent_1" presStyleCnt="0"/>
      <dgm:spPr/>
    </dgm:pt>
    <dgm:pt modelId="{42E2E533-DEA8-0449-A57A-4BD5CA2236F4}" type="pres">
      <dgm:prSet presAssocID="{08F29B61-070A-F948-891E-211F8122951F}" presName="accentRepeatNode" presStyleLbl="solidFgAcc1" presStyleIdx="0" presStyleCnt="3"/>
      <dgm:spPr/>
    </dgm:pt>
    <dgm:pt modelId="{E5650CF8-8ADE-444B-955C-D23200782A46}" type="pres">
      <dgm:prSet presAssocID="{6A054E23-7A0E-CD47-965A-A6996D0773D4}" presName="text_2" presStyleLbl="node1" presStyleIdx="1" presStyleCnt="3">
        <dgm:presLayoutVars>
          <dgm:bulletEnabled val="1"/>
        </dgm:presLayoutVars>
      </dgm:prSet>
      <dgm:spPr/>
    </dgm:pt>
    <dgm:pt modelId="{2AAED802-244F-5442-9203-794640B03C6B}" type="pres">
      <dgm:prSet presAssocID="{6A054E23-7A0E-CD47-965A-A6996D0773D4}" presName="accent_2" presStyleCnt="0"/>
      <dgm:spPr/>
    </dgm:pt>
    <dgm:pt modelId="{8B2F1C99-DE8A-734F-AE9F-E427206DA887}" type="pres">
      <dgm:prSet presAssocID="{6A054E23-7A0E-CD47-965A-A6996D0773D4}" presName="accentRepeatNode" presStyleLbl="solidFgAcc1" presStyleIdx="1" presStyleCnt="3"/>
      <dgm:spPr/>
    </dgm:pt>
    <dgm:pt modelId="{E5E31D10-712A-9F4A-BF05-B11C039D5985}" type="pres">
      <dgm:prSet presAssocID="{4CE99CA7-34CA-1046-AFB0-B0F07F565B67}" presName="text_3" presStyleLbl="node1" presStyleIdx="2" presStyleCnt="3">
        <dgm:presLayoutVars>
          <dgm:bulletEnabled val="1"/>
        </dgm:presLayoutVars>
      </dgm:prSet>
      <dgm:spPr/>
    </dgm:pt>
    <dgm:pt modelId="{8D9EF135-81AE-4744-A3BC-45372D544EEF}" type="pres">
      <dgm:prSet presAssocID="{4CE99CA7-34CA-1046-AFB0-B0F07F565B67}" presName="accent_3" presStyleCnt="0"/>
      <dgm:spPr/>
    </dgm:pt>
    <dgm:pt modelId="{FA179912-1BD1-B941-BC5F-DA3C2C26D4E6}" type="pres">
      <dgm:prSet presAssocID="{4CE99CA7-34CA-1046-AFB0-B0F07F565B67}" presName="accentRepeatNode" presStyleLbl="solidFgAcc1" presStyleIdx="2" presStyleCnt="3"/>
      <dgm:spPr/>
    </dgm:pt>
  </dgm:ptLst>
  <dgm:cxnLst>
    <dgm:cxn modelId="{4D6B882B-B49B-0749-9C26-039A298AE2F1}" srcId="{1D183634-46DB-1540-B9B0-775D17253FB1}" destId="{4CE99CA7-34CA-1046-AFB0-B0F07F565B67}" srcOrd="2" destOrd="0" parTransId="{96B9B569-D5E8-8347-A23A-A0AAC96340AC}" sibTransId="{A8EA2DB3-DEC8-E74F-B258-416AC945C47C}"/>
    <dgm:cxn modelId="{1E572531-52E2-CB44-8C1A-B10B298BE39E}" type="presOf" srcId="{1D183634-46DB-1540-B9B0-775D17253FB1}" destId="{5D21FC7E-D542-C947-8665-F266033E1C0B}" srcOrd="0" destOrd="0" presId="urn:microsoft.com/office/officeart/2008/layout/VerticalCurvedList"/>
    <dgm:cxn modelId="{BBC45C3D-6967-B645-B829-E1C097B1B4E3}" type="presOf" srcId="{8AEEB412-0712-0E4E-A939-ED428C9CB393}" destId="{870158A8-07F6-E84D-99E3-9102310C9371}" srcOrd="0" destOrd="0" presId="urn:microsoft.com/office/officeart/2008/layout/VerticalCurvedList"/>
    <dgm:cxn modelId="{9DF04B5E-62FF-5F4C-BC6B-9A71A926FDDA}" type="presOf" srcId="{4CE99CA7-34CA-1046-AFB0-B0F07F565B67}" destId="{E5E31D10-712A-9F4A-BF05-B11C039D5985}" srcOrd="0" destOrd="0" presId="urn:microsoft.com/office/officeart/2008/layout/VerticalCurvedList"/>
    <dgm:cxn modelId="{D8D77363-0DE7-2044-96D6-60EC12B779DC}" srcId="{1D183634-46DB-1540-B9B0-775D17253FB1}" destId="{08F29B61-070A-F948-891E-211F8122951F}" srcOrd="0" destOrd="0" parTransId="{1708BED0-DF0C-ED45-A715-DF48342F0F73}" sibTransId="{8AEEB412-0712-0E4E-A939-ED428C9CB393}"/>
    <dgm:cxn modelId="{4263E6B3-57B1-D348-A4D9-A3AF501E5A63}" type="presOf" srcId="{6A054E23-7A0E-CD47-965A-A6996D0773D4}" destId="{E5650CF8-8ADE-444B-955C-D23200782A46}" srcOrd="0" destOrd="0" presId="urn:microsoft.com/office/officeart/2008/layout/VerticalCurvedList"/>
    <dgm:cxn modelId="{1B5996B9-4D04-AF44-A667-ED52DC8F0AFA}" type="presOf" srcId="{08F29B61-070A-F948-891E-211F8122951F}" destId="{9891399B-6E00-2742-A33C-E3A50D19D47B}" srcOrd="0" destOrd="0" presId="urn:microsoft.com/office/officeart/2008/layout/VerticalCurvedList"/>
    <dgm:cxn modelId="{979CF8F1-0619-984D-929C-AD1EE43B3DC7}" srcId="{1D183634-46DB-1540-B9B0-775D17253FB1}" destId="{6A054E23-7A0E-CD47-965A-A6996D0773D4}" srcOrd="1" destOrd="0" parTransId="{A5938F96-EA54-DC48-8219-AE6E6B8E2552}" sibTransId="{768683E1-2ADC-3148-80A3-7051D79C41AC}"/>
    <dgm:cxn modelId="{8768EA1B-3001-CE49-BF71-83A740E45EBB}" type="presParOf" srcId="{5D21FC7E-D542-C947-8665-F266033E1C0B}" destId="{978AC69C-3815-C942-9A98-D9DF8F0F2DD6}" srcOrd="0" destOrd="0" presId="urn:microsoft.com/office/officeart/2008/layout/VerticalCurvedList"/>
    <dgm:cxn modelId="{55BE20D4-E075-444E-B4CE-AB5ED2A9137D}" type="presParOf" srcId="{978AC69C-3815-C942-9A98-D9DF8F0F2DD6}" destId="{10F34BAE-FC23-8247-A123-218FAF41CDD3}" srcOrd="0" destOrd="0" presId="urn:microsoft.com/office/officeart/2008/layout/VerticalCurvedList"/>
    <dgm:cxn modelId="{462907B4-EF9B-1949-BF65-89EF7ED81CAF}" type="presParOf" srcId="{10F34BAE-FC23-8247-A123-218FAF41CDD3}" destId="{C6727DD8-A077-3149-A234-21E959D8FAB3}" srcOrd="0" destOrd="0" presId="urn:microsoft.com/office/officeart/2008/layout/VerticalCurvedList"/>
    <dgm:cxn modelId="{E725AC11-D774-E74F-B059-E2FF8AC24D50}" type="presParOf" srcId="{10F34BAE-FC23-8247-A123-218FAF41CDD3}" destId="{870158A8-07F6-E84D-99E3-9102310C9371}" srcOrd="1" destOrd="0" presId="urn:microsoft.com/office/officeart/2008/layout/VerticalCurvedList"/>
    <dgm:cxn modelId="{F8E58459-843A-9940-94B4-BDF4D27C53E0}" type="presParOf" srcId="{10F34BAE-FC23-8247-A123-218FAF41CDD3}" destId="{A9249B1D-D9BC-4143-A960-58F8AEAD41BE}" srcOrd="2" destOrd="0" presId="urn:microsoft.com/office/officeart/2008/layout/VerticalCurvedList"/>
    <dgm:cxn modelId="{5857320F-4725-7843-B14F-C300A788D937}" type="presParOf" srcId="{10F34BAE-FC23-8247-A123-218FAF41CDD3}" destId="{C07105FE-4D25-374A-A064-A52F6E1BEC16}" srcOrd="3" destOrd="0" presId="urn:microsoft.com/office/officeart/2008/layout/VerticalCurvedList"/>
    <dgm:cxn modelId="{A9955412-DEE5-2445-A51D-3D054CE6D3AF}" type="presParOf" srcId="{978AC69C-3815-C942-9A98-D9DF8F0F2DD6}" destId="{9891399B-6E00-2742-A33C-E3A50D19D47B}" srcOrd="1" destOrd="0" presId="urn:microsoft.com/office/officeart/2008/layout/VerticalCurvedList"/>
    <dgm:cxn modelId="{D962451F-C537-804D-AF56-30E6A46F66D2}" type="presParOf" srcId="{978AC69C-3815-C942-9A98-D9DF8F0F2DD6}" destId="{47589F9F-26A5-B94D-BE82-1C249AB32A57}" srcOrd="2" destOrd="0" presId="urn:microsoft.com/office/officeart/2008/layout/VerticalCurvedList"/>
    <dgm:cxn modelId="{BD236774-4EB1-C347-8E58-32972947D8ED}" type="presParOf" srcId="{47589F9F-26A5-B94D-BE82-1C249AB32A57}" destId="{42E2E533-DEA8-0449-A57A-4BD5CA2236F4}" srcOrd="0" destOrd="0" presId="urn:microsoft.com/office/officeart/2008/layout/VerticalCurvedList"/>
    <dgm:cxn modelId="{982237F4-7794-E542-BBFD-29D7E4D00D7F}" type="presParOf" srcId="{978AC69C-3815-C942-9A98-D9DF8F0F2DD6}" destId="{E5650CF8-8ADE-444B-955C-D23200782A46}" srcOrd="3" destOrd="0" presId="urn:microsoft.com/office/officeart/2008/layout/VerticalCurvedList"/>
    <dgm:cxn modelId="{6FADD62E-8296-C44C-B885-B15F0391BC7B}" type="presParOf" srcId="{978AC69C-3815-C942-9A98-D9DF8F0F2DD6}" destId="{2AAED802-244F-5442-9203-794640B03C6B}" srcOrd="4" destOrd="0" presId="urn:microsoft.com/office/officeart/2008/layout/VerticalCurvedList"/>
    <dgm:cxn modelId="{D125FC82-B259-8147-AAC7-1D913E431AD5}" type="presParOf" srcId="{2AAED802-244F-5442-9203-794640B03C6B}" destId="{8B2F1C99-DE8A-734F-AE9F-E427206DA887}" srcOrd="0" destOrd="0" presId="urn:microsoft.com/office/officeart/2008/layout/VerticalCurvedList"/>
    <dgm:cxn modelId="{8DD4C38F-7664-9140-9E6B-B13766872BD5}" type="presParOf" srcId="{978AC69C-3815-C942-9A98-D9DF8F0F2DD6}" destId="{E5E31D10-712A-9F4A-BF05-B11C039D5985}" srcOrd="5" destOrd="0" presId="urn:microsoft.com/office/officeart/2008/layout/VerticalCurvedList"/>
    <dgm:cxn modelId="{AE391C4E-CF9F-F64E-8BDA-51AD5EC78D0C}" type="presParOf" srcId="{978AC69C-3815-C942-9A98-D9DF8F0F2DD6}" destId="{8D9EF135-81AE-4744-A3BC-45372D544EEF}" srcOrd="6" destOrd="0" presId="urn:microsoft.com/office/officeart/2008/layout/VerticalCurvedList"/>
    <dgm:cxn modelId="{8C2F2417-F572-8E4E-BC8F-59F2AE8BA167}" type="presParOf" srcId="{8D9EF135-81AE-4744-A3BC-45372D544EEF}" destId="{FA179912-1BD1-B941-BC5F-DA3C2C26D4E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441A1DB-0313-2946-A72D-C1ED319026B2}" type="doc">
      <dgm:prSet loTypeId="urn:microsoft.com/office/officeart/2005/8/layout/list1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FBF6737-E750-E546-9A23-6F394E28A386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Özel </a:t>
          </a:r>
          <a:r>
            <a:rPr lang="tr-TR" sz="18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gereksinimli</a:t>
          </a:r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bireyin kullandığı cihazı ya da </a:t>
          </a:r>
          <a:r>
            <a:rPr lang="tr-TR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sistemi tanımak için zaman ayırın</a:t>
          </a:r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</a:t>
          </a:r>
        </a:p>
      </dgm:t>
    </dgm:pt>
    <dgm:pt modelId="{E2F43D98-7F48-C64C-BD09-FAA0203F7159}" type="parTrans" cxnId="{D1AD39A2-1908-5142-A23E-78FE50872BDB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F4A1C58-7518-0D40-829E-AB043DA7D33A}" type="sibTrans" cxnId="{D1AD39A2-1908-5142-A23E-78FE50872BDB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69A1C62-A55A-D44A-B2E1-7A28D94E0A0A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Özel </a:t>
          </a:r>
          <a:r>
            <a:rPr lang="tr-TR" sz="18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gereksinimli</a:t>
          </a:r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bireylerin kullandığı ADİ sistemleri </a:t>
          </a:r>
          <a:r>
            <a:rPr lang="tr-TR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kullanın ve nasıl çalıştığını anlayın. </a:t>
          </a:r>
        </a:p>
      </dgm:t>
    </dgm:pt>
    <dgm:pt modelId="{C107F6C5-F6E5-5B48-B0DD-6E334BFAE964}" type="parTrans" cxnId="{787D2F65-CFA1-7548-959D-7F3677D3336E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304B5AC-CCC2-D94A-9F3F-1AE48A76454B}" type="sibTrans" cxnId="{787D2F65-CFA1-7548-959D-7F3677D3336E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9C0DB49-648C-1140-921D-09AA7AD4BD93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cihazının kullanımı hakkında </a:t>
          </a:r>
          <a:r>
            <a:rPr lang="tr-TR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çocuğa uygun model olmak</a:t>
          </a:r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</a:t>
          </a:r>
        </a:p>
      </dgm:t>
    </dgm:pt>
    <dgm:pt modelId="{A9DCE878-A681-B248-87B4-8CB1B2F043D4}" type="parTrans" cxnId="{ACA55205-9524-B24A-9626-FC1BA99BA97C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6ECFF75-97D9-2D49-A76A-C5D252F0B653}" type="sibTrans" cxnId="{ACA55205-9524-B24A-9626-FC1BA99BA97C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2A72B6D-C826-084D-B1C6-6E7215AE4F31}" type="pres">
      <dgm:prSet presAssocID="{0441A1DB-0313-2946-A72D-C1ED319026B2}" presName="linear" presStyleCnt="0">
        <dgm:presLayoutVars>
          <dgm:dir/>
          <dgm:animLvl val="lvl"/>
          <dgm:resizeHandles val="exact"/>
        </dgm:presLayoutVars>
      </dgm:prSet>
      <dgm:spPr/>
    </dgm:pt>
    <dgm:pt modelId="{79264897-C8E8-EB4F-B216-25596B8738AB}" type="pres">
      <dgm:prSet presAssocID="{2FBF6737-E750-E546-9A23-6F394E28A386}" presName="parentLin" presStyleCnt="0"/>
      <dgm:spPr/>
    </dgm:pt>
    <dgm:pt modelId="{413B596E-5D96-404A-A666-88E18380B470}" type="pres">
      <dgm:prSet presAssocID="{2FBF6737-E750-E546-9A23-6F394E28A386}" presName="parentLeftMargin" presStyleLbl="node1" presStyleIdx="0" presStyleCnt="3"/>
      <dgm:spPr/>
    </dgm:pt>
    <dgm:pt modelId="{4DD09975-6528-E34A-854C-5F7CDBBEAA16}" type="pres">
      <dgm:prSet presAssocID="{2FBF6737-E750-E546-9A23-6F394E28A38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0178AA8-9004-F945-B82E-2C8C855CF0E9}" type="pres">
      <dgm:prSet presAssocID="{2FBF6737-E750-E546-9A23-6F394E28A386}" presName="negativeSpace" presStyleCnt="0"/>
      <dgm:spPr/>
    </dgm:pt>
    <dgm:pt modelId="{3EC0A080-6717-3C40-813C-FDC2193A4D44}" type="pres">
      <dgm:prSet presAssocID="{2FBF6737-E750-E546-9A23-6F394E28A386}" presName="childText" presStyleLbl="conFgAcc1" presStyleIdx="0" presStyleCnt="3">
        <dgm:presLayoutVars>
          <dgm:bulletEnabled val="1"/>
        </dgm:presLayoutVars>
      </dgm:prSet>
      <dgm:spPr/>
    </dgm:pt>
    <dgm:pt modelId="{B25B5A5E-7292-604C-92F4-D5772E5790EA}" type="pres">
      <dgm:prSet presAssocID="{0F4A1C58-7518-0D40-829E-AB043DA7D33A}" presName="spaceBetweenRectangles" presStyleCnt="0"/>
      <dgm:spPr/>
    </dgm:pt>
    <dgm:pt modelId="{DC27B957-C07F-9144-B29E-08E2750EF061}" type="pres">
      <dgm:prSet presAssocID="{F69A1C62-A55A-D44A-B2E1-7A28D94E0A0A}" presName="parentLin" presStyleCnt="0"/>
      <dgm:spPr/>
    </dgm:pt>
    <dgm:pt modelId="{9C251B73-0984-D34B-8C6B-E4C50E4DCF8A}" type="pres">
      <dgm:prSet presAssocID="{F69A1C62-A55A-D44A-B2E1-7A28D94E0A0A}" presName="parentLeftMargin" presStyleLbl="node1" presStyleIdx="0" presStyleCnt="3"/>
      <dgm:spPr/>
    </dgm:pt>
    <dgm:pt modelId="{4BFADACC-BBBF-9242-B290-02B96236F63F}" type="pres">
      <dgm:prSet presAssocID="{F69A1C62-A55A-D44A-B2E1-7A28D94E0A0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30BF9BD-1B10-9541-A93D-BD1AF042FD65}" type="pres">
      <dgm:prSet presAssocID="{F69A1C62-A55A-D44A-B2E1-7A28D94E0A0A}" presName="negativeSpace" presStyleCnt="0"/>
      <dgm:spPr/>
    </dgm:pt>
    <dgm:pt modelId="{D2C04EDE-01DA-B942-A678-F3AE72A10B03}" type="pres">
      <dgm:prSet presAssocID="{F69A1C62-A55A-D44A-B2E1-7A28D94E0A0A}" presName="childText" presStyleLbl="conFgAcc1" presStyleIdx="1" presStyleCnt="3">
        <dgm:presLayoutVars>
          <dgm:bulletEnabled val="1"/>
        </dgm:presLayoutVars>
      </dgm:prSet>
      <dgm:spPr/>
    </dgm:pt>
    <dgm:pt modelId="{3744C19F-834C-D14F-9D45-3A6AD3C03DF9}" type="pres">
      <dgm:prSet presAssocID="{E304B5AC-CCC2-D94A-9F3F-1AE48A76454B}" presName="spaceBetweenRectangles" presStyleCnt="0"/>
      <dgm:spPr/>
    </dgm:pt>
    <dgm:pt modelId="{8AFA1A4B-D4F5-B642-8E59-BEAB9356E529}" type="pres">
      <dgm:prSet presAssocID="{B9C0DB49-648C-1140-921D-09AA7AD4BD93}" presName="parentLin" presStyleCnt="0"/>
      <dgm:spPr/>
    </dgm:pt>
    <dgm:pt modelId="{AFA7416D-6E46-9D46-8BBC-C769130D2CF1}" type="pres">
      <dgm:prSet presAssocID="{B9C0DB49-648C-1140-921D-09AA7AD4BD93}" presName="parentLeftMargin" presStyleLbl="node1" presStyleIdx="1" presStyleCnt="3"/>
      <dgm:spPr/>
    </dgm:pt>
    <dgm:pt modelId="{F0EF993F-575F-0B4E-8D25-A211CD0D9340}" type="pres">
      <dgm:prSet presAssocID="{B9C0DB49-648C-1140-921D-09AA7AD4BD9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0FBFE83-7E45-3F41-A1D3-F174CE505C91}" type="pres">
      <dgm:prSet presAssocID="{B9C0DB49-648C-1140-921D-09AA7AD4BD93}" presName="negativeSpace" presStyleCnt="0"/>
      <dgm:spPr/>
    </dgm:pt>
    <dgm:pt modelId="{0D6C819D-EE95-2A4F-87B7-E47D1203538E}" type="pres">
      <dgm:prSet presAssocID="{B9C0DB49-648C-1140-921D-09AA7AD4BD9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CA55205-9524-B24A-9626-FC1BA99BA97C}" srcId="{0441A1DB-0313-2946-A72D-C1ED319026B2}" destId="{B9C0DB49-648C-1140-921D-09AA7AD4BD93}" srcOrd="2" destOrd="0" parTransId="{A9DCE878-A681-B248-87B4-8CB1B2F043D4}" sibTransId="{26ECFF75-97D9-2D49-A76A-C5D252F0B653}"/>
    <dgm:cxn modelId="{385B2A1C-E605-064E-AC81-AD7DFD1B8EBA}" type="presOf" srcId="{2FBF6737-E750-E546-9A23-6F394E28A386}" destId="{4DD09975-6528-E34A-854C-5F7CDBBEAA16}" srcOrd="1" destOrd="0" presId="urn:microsoft.com/office/officeart/2005/8/layout/list1"/>
    <dgm:cxn modelId="{F49C7544-BA54-F84F-80AB-14CF818E170E}" type="presOf" srcId="{F69A1C62-A55A-D44A-B2E1-7A28D94E0A0A}" destId="{9C251B73-0984-D34B-8C6B-E4C50E4DCF8A}" srcOrd="0" destOrd="0" presId="urn:microsoft.com/office/officeart/2005/8/layout/list1"/>
    <dgm:cxn modelId="{787D2F65-CFA1-7548-959D-7F3677D3336E}" srcId="{0441A1DB-0313-2946-A72D-C1ED319026B2}" destId="{F69A1C62-A55A-D44A-B2E1-7A28D94E0A0A}" srcOrd="1" destOrd="0" parTransId="{C107F6C5-F6E5-5B48-B0DD-6E334BFAE964}" sibTransId="{E304B5AC-CCC2-D94A-9F3F-1AE48A76454B}"/>
    <dgm:cxn modelId="{D63D618D-43D3-D444-AF96-8F95D2FEC87A}" type="presOf" srcId="{B9C0DB49-648C-1140-921D-09AA7AD4BD93}" destId="{F0EF993F-575F-0B4E-8D25-A211CD0D9340}" srcOrd="1" destOrd="0" presId="urn:microsoft.com/office/officeart/2005/8/layout/list1"/>
    <dgm:cxn modelId="{D1AD39A2-1908-5142-A23E-78FE50872BDB}" srcId="{0441A1DB-0313-2946-A72D-C1ED319026B2}" destId="{2FBF6737-E750-E546-9A23-6F394E28A386}" srcOrd="0" destOrd="0" parTransId="{E2F43D98-7F48-C64C-BD09-FAA0203F7159}" sibTransId="{0F4A1C58-7518-0D40-829E-AB043DA7D33A}"/>
    <dgm:cxn modelId="{160D0CAF-D0A4-034D-B56A-779187D362CB}" type="presOf" srcId="{F69A1C62-A55A-D44A-B2E1-7A28D94E0A0A}" destId="{4BFADACC-BBBF-9242-B290-02B96236F63F}" srcOrd="1" destOrd="0" presId="urn:microsoft.com/office/officeart/2005/8/layout/list1"/>
    <dgm:cxn modelId="{8D1E64B8-497E-E64B-9D8E-77B131A0CA40}" type="presOf" srcId="{B9C0DB49-648C-1140-921D-09AA7AD4BD93}" destId="{AFA7416D-6E46-9D46-8BBC-C769130D2CF1}" srcOrd="0" destOrd="0" presId="urn:microsoft.com/office/officeart/2005/8/layout/list1"/>
    <dgm:cxn modelId="{A3C058D3-B01A-2845-8298-4FE87F8EB7A0}" type="presOf" srcId="{0441A1DB-0313-2946-A72D-C1ED319026B2}" destId="{32A72B6D-C826-084D-B1C6-6E7215AE4F31}" srcOrd="0" destOrd="0" presId="urn:microsoft.com/office/officeart/2005/8/layout/list1"/>
    <dgm:cxn modelId="{35FB65D3-DB11-784D-A9BE-7AF8C562E0A4}" type="presOf" srcId="{2FBF6737-E750-E546-9A23-6F394E28A386}" destId="{413B596E-5D96-404A-A666-88E18380B470}" srcOrd="0" destOrd="0" presId="urn:microsoft.com/office/officeart/2005/8/layout/list1"/>
    <dgm:cxn modelId="{B5E7DFFC-1337-164E-9467-A1229314B3C6}" type="presParOf" srcId="{32A72B6D-C826-084D-B1C6-6E7215AE4F31}" destId="{79264897-C8E8-EB4F-B216-25596B8738AB}" srcOrd="0" destOrd="0" presId="urn:microsoft.com/office/officeart/2005/8/layout/list1"/>
    <dgm:cxn modelId="{F9A21845-EC66-C246-9B49-960474F2C9BA}" type="presParOf" srcId="{79264897-C8E8-EB4F-B216-25596B8738AB}" destId="{413B596E-5D96-404A-A666-88E18380B470}" srcOrd="0" destOrd="0" presId="urn:microsoft.com/office/officeart/2005/8/layout/list1"/>
    <dgm:cxn modelId="{FE5A547D-89B1-3744-B49B-26886DA2ECC9}" type="presParOf" srcId="{79264897-C8E8-EB4F-B216-25596B8738AB}" destId="{4DD09975-6528-E34A-854C-5F7CDBBEAA16}" srcOrd="1" destOrd="0" presId="urn:microsoft.com/office/officeart/2005/8/layout/list1"/>
    <dgm:cxn modelId="{F3AC6B81-249E-5142-914E-345D1090DDD1}" type="presParOf" srcId="{32A72B6D-C826-084D-B1C6-6E7215AE4F31}" destId="{80178AA8-9004-F945-B82E-2C8C855CF0E9}" srcOrd="1" destOrd="0" presId="urn:microsoft.com/office/officeart/2005/8/layout/list1"/>
    <dgm:cxn modelId="{BE358562-D419-4141-98E3-E55638F6CFC9}" type="presParOf" srcId="{32A72B6D-C826-084D-B1C6-6E7215AE4F31}" destId="{3EC0A080-6717-3C40-813C-FDC2193A4D44}" srcOrd="2" destOrd="0" presId="urn:microsoft.com/office/officeart/2005/8/layout/list1"/>
    <dgm:cxn modelId="{C1A98B49-7562-C046-A63C-CE20DACF2E98}" type="presParOf" srcId="{32A72B6D-C826-084D-B1C6-6E7215AE4F31}" destId="{B25B5A5E-7292-604C-92F4-D5772E5790EA}" srcOrd="3" destOrd="0" presId="urn:microsoft.com/office/officeart/2005/8/layout/list1"/>
    <dgm:cxn modelId="{554B3018-EB31-B149-BCDD-20E306412D1D}" type="presParOf" srcId="{32A72B6D-C826-084D-B1C6-6E7215AE4F31}" destId="{DC27B957-C07F-9144-B29E-08E2750EF061}" srcOrd="4" destOrd="0" presId="urn:microsoft.com/office/officeart/2005/8/layout/list1"/>
    <dgm:cxn modelId="{B10F21AE-D573-DE4D-96B7-E634BC4471D0}" type="presParOf" srcId="{DC27B957-C07F-9144-B29E-08E2750EF061}" destId="{9C251B73-0984-D34B-8C6B-E4C50E4DCF8A}" srcOrd="0" destOrd="0" presId="urn:microsoft.com/office/officeart/2005/8/layout/list1"/>
    <dgm:cxn modelId="{BF7E4FEF-F9D6-4D40-8229-CACC8C85E735}" type="presParOf" srcId="{DC27B957-C07F-9144-B29E-08E2750EF061}" destId="{4BFADACC-BBBF-9242-B290-02B96236F63F}" srcOrd="1" destOrd="0" presId="urn:microsoft.com/office/officeart/2005/8/layout/list1"/>
    <dgm:cxn modelId="{1F6B32F4-3CC4-8E4A-A734-C58FCF660A04}" type="presParOf" srcId="{32A72B6D-C826-084D-B1C6-6E7215AE4F31}" destId="{930BF9BD-1B10-9541-A93D-BD1AF042FD65}" srcOrd="5" destOrd="0" presId="urn:microsoft.com/office/officeart/2005/8/layout/list1"/>
    <dgm:cxn modelId="{8B43F700-4E33-7A44-8500-BAD218F22AF3}" type="presParOf" srcId="{32A72B6D-C826-084D-B1C6-6E7215AE4F31}" destId="{D2C04EDE-01DA-B942-A678-F3AE72A10B03}" srcOrd="6" destOrd="0" presId="urn:microsoft.com/office/officeart/2005/8/layout/list1"/>
    <dgm:cxn modelId="{93EA6786-7341-8B49-BEA2-E664821EC8FE}" type="presParOf" srcId="{32A72B6D-C826-084D-B1C6-6E7215AE4F31}" destId="{3744C19F-834C-D14F-9D45-3A6AD3C03DF9}" srcOrd="7" destOrd="0" presId="urn:microsoft.com/office/officeart/2005/8/layout/list1"/>
    <dgm:cxn modelId="{206015AA-CDA7-6240-BAC0-0F641BB9E592}" type="presParOf" srcId="{32A72B6D-C826-084D-B1C6-6E7215AE4F31}" destId="{8AFA1A4B-D4F5-B642-8E59-BEAB9356E529}" srcOrd="8" destOrd="0" presId="urn:microsoft.com/office/officeart/2005/8/layout/list1"/>
    <dgm:cxn modelId="{3531DD5B-DCE8-D643-A2E2-97D758085084}" type="presParOf" srcId="{8AFA1A4B-D4F5-B642-8E59-BEAB9356E529}" destId="{AFA7416D-6E46-9D46-8BBC-C769130D2CF1}" srcOrd="0" destOrd="0" presId="urn:microsoft.com/office/officeart/2005/8/layout/list1"/>
    <dgm:cxn modelId="{D2986381-8C6F-3146-BED0-FE23C59C348C}" type="presParOf" srcId="{8AFA1A4B-D4F5-B642-8E59-BEAB9356E529}" destId="{F0EF993F-575F-0B4E-8D25-A211CD0D9340}" srcOrd="1" destOrd="0" presId="urn:microsoft.com/office/officeart/2005/8/layout/list1"/>
    <dgm:cxn modelId="{B0B9BE0D-E9DE-EE4A-B652-CE41FDA29F81}" type="presParOf" srcId="{32A72B6D-C826-084D-B1C6-6E7215AE4F31}" destId="{10FBFE83-7E45-3F41-A1D3-F174CE505C91}" srcOrd="9" destOrd="0" presId="urn:microsoft.com/office/officeart/2005/8/layout/list1"/>
    <dgm:cxn modelId="{541052B8-B418-8D47-B417-429AD7BDD9D7}" type="presParOf" srcId="{32A72B6D-C826-084D-B1C6-6E7215AE4F31}" destId="{0D6C819D-EE95-2A4F-87B7-E47D1203538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34A41B7-4A62-2447-9970-FC23AC551CAE}" type="doc">
      <dgm:prSet loTypeId="urn:microsoft.com/office/officeart/2005/8/layout/list1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1A1BCA72-A295-A440-BC06-40614D20564D}">
      <dgm:prSet phldrT="[Metin]" custT="1"/>
      <dgm:spPr/>
      <dgm:t>
        <a:bodyPr/>
        <a:lstStyle/>
        <a:p>
          <a:r>
            <a:rPr 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Cihazın çocuğun yanında </a:t>
          </a:r>
          <a:r>
            <a:rPr lang="tr-TR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bulundurulmasını sağlamak ve çalışıp çalışmadığını kontrol etmek</a:t>
          </a:r>
        </a:p>
      </dgm:t>
    </dgm:pt>
    <dgm:pt modelId="{952CAB15-3240-044B-8A90-721BB8982B8F}" type="parTrans" cxnId="{B4FDCF13-230D-E243-8B74-0E0D15E599BD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B28B8AA-641D-7747-8A50-15C8A4AE7DA5}" type="sibTrans" cxnId="{B4FDCF13-230D-E243-8B74-0E0D15E599BD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3755418-CCC0-F042-AC73-E3DA366FDCF2}">
      <dgm:prSet phldrT="[Metin]" custT="1"/>
      <dgm:spPr/>
      <dgm:t>
        <a:bodyPr/>
        <a:lstStyle/>
        <a:p>
          <a:r>
            <a:rPr 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Cihazın kullanımı konusunda </a:t>
          </a:r>
          <a:r>
            <a:rPr lang="tr-TR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 desteklemek/motive etmek </a:t>
          </a:r>
        </a:p>
      </dgm:t>
    </dgm:pt>
    <dgm:pt modelId="{9CF6A604-26EC-8344-8080-5EA63C89F99E}" type="parTrans" cxnId="{0C7FA9C8-E724-274C-93FA-8E7DB092364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0656B35-7AAE-4C44-9A58-96AA74560D34}" type="sibTrans" cxnId="{0C7FA9C8-E724-274C-93FA-8E7DB092364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C4A6E8-B5A8-3147-A0AD-B1D859C3FFA1}">
      <dgm:prSet phldrT="[Metin]" custT="1"/>
      <dgm:spPr/>
      <dgm:t>
        <a:bodyPr/>
        <a:lstStyle/>
        <a:p>
          <a:r>
            <a:rPr 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cihazının </a:t>
          </a:r>
          <a:r>
            <a:rPr lang="tr-TR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erişilebilir olmasına </a:t>
          </a:r>
          <a:r>
            <a:rPr 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dikkat edilmeli</a:t>
          </a:r>
        </a:p>
      </dgm:t>
    </dgm:pt>
    <dgm:pt modelId="{BACB291E-EE5A-1A4B-9AC3-33C7369EB4F2}" type="parTrans" cxnId="{0FE6D0CE-B50E-694D-8AC0-6171DBA33E65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07483CB-374F-0D44-B663-1AEE597B7507}" type="sibTrans" cxnId="{0FE6D0CE-B50E-694D-8AC0-6171DBA33E65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50320B9-8253-C24F-B037-6F73C6F8CB06}" type="pres">
      <dgm:prSet presAssocID="{834A41B7-4A62-2447-9970-FC23AC551CAE}" presName="linear" presStyleCnt="0">
        <dgm:presLayoutVars>
          <dgm:dir/>
          <dgm:animLvl val="lvl"/>
          <dgm:resizeHandles val="exact"/>
        </dgm:presLayoutVars>
      </dgm:prSet>
      <dgm:spPr/>
    </dgm:pt>
    <dgm:pt modelId="{E1671BDD-974D-D74F-B2D9-D4519301B089}" type="pres">
      <dgm:prSet presAssocID="{1A1BCA72-A295-A440-BC06-40614D20564D}" presName="parentLin" presStyleCnt="0"/>
      <dgm:spPr/>
    </dgm:pt>
    <dgm:pt modelId="{3DB4DF64-D6C3-DD4D-BBA3-8D9E24C5290D}" type="pres">
      <dgm:prSet presAssocID="{1A1BCA72-A295-A440-BC06-40614D20564D}" presName="parentLeftMargin" presStyleLbl="node1" presStyleIdx="0" presStyleCnt="3"/>
      <dgm:spPr/>
    </dgm:pt>
    <dgm:pt modelId="{4B93C61A-221B-F54F-8A94-AD2FB4D506E9}" type="pres">
      <dgm:prSet presAssocID="{1A1BCA72-A295-A440-BC06-40614D20564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38A3077-FEC5-784B-8219-DABA0B223D75}" type="pres">
      <dgm:prSet presAssocID="{1A1BCA72-A295-A440-BC06-40614D20564D}" presName="negativeSpace" presStyleCnt="0"/>
      <dgm:spPr/>
    </dgm:pt>
    <dgm:pt modelId="{9F07303D-A8F5-F64A-8355-6CF80845A9BA}" type="pres">
      <dgm:prSet presAssocID="{1A1BCA72-A295-A440-BC06-40614D20564D}" presName="childText" presStyleLbl="conFgAcc1" presStyleIdx="0" presStyleCnt="3">
        <dgm:presLayoutVars>
          <dgm:bulletEnabled val="1"/>
        </dgm:presLayoutVars>
      </dgm:prSet>
      <dgm:spPr/>
    </dgm:pt>
    <dgm:pt modelId="{A9F9355A-0C48-4E47-9696-FF868139CCE0}" type="pres">
      <dgm:prSet presAssocID="{6B28B8AA-641D-7747-8A50-15C8A4AE7DA5}" presName="spaceBetweenRectangles" presStyleCnt="0"/>
      <dgm:spPr/>
    </dgm:pt>
    <dgm:pt modelId="{E8C23D7F-3DC7-1141-BC90-E10ABA88F2F6}" type="pres">
      <dgm:prSet presAssocID="{23755418-CCC0-F042-AC73-E3DA366FDCF2}" presName="parentLin" presStyleCnt="0"/>
      <dgm:spPr/>
    </dgm:pt>
    <dgm:pt modelId="{44A5CA47-0175-3245-9861-A6EBD88B29A9}" type="pres">
      <dgm:prSet presAssocID="{23755418-CCC0-F042-AC73-E3DA366FDCF2}" presName="parentLeftMargin" presStyleLbl="node1" presStyleIdx="0" presStyleCnt="3"/>
      <dgm:spPr/>
    </dgm:pt>
    <dgm:pt modelId="{248FE588-8DE7-8247-AD59-31159C5DAB1D}" type="pres">
      <dgm:prSet presAssocID="{23755418-CCC0-F042-AC73-E3DA366FDCF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6958B5D-4F55-F74E-99F9-467A4F3FB367}" type="pres">
      <dgm:prSet presAssocID="{23755418-CCC0-F042-AC73-E3DA366FDCF2}" presName="negativeSpace" presStyleCnt="0"/>
      <dgm:spPr/>
    </dgm:pt>
    <dgm:pt modelId="{7FD511C9-3A02-F142-8920-E36A9179B585}" type="pres">
      <dgm:prSet presAssocID="{23755418-CCC0-F042-AC73-E3DA366FDCF2}" presName="childText" presStyleLbl="conFgAcc1" presStyleIdx="1" presStyleCnt="3">
        <dgm:presLayoutVars>
          <dgm:bulletEnabled val="1"/>
        </dgm:presLayoutVars>
      </dgm:prSet>
      <dgm:spPr/>
    </dgm:pt>
    <dgm:pt modelId="{4E06F164-5C29-7641-ADA3-50A2127DBFA8}" type="pres">
      <dgm:prSet presAssocID="{90656B35-7AAE-4C44-9A58-96AA74560D34}" presName="spaceBetweenRectangles" presStyleCnt="0"/>
      <dgm:spPr/>
    </dgm:pt>
    <dgm:pt modelId="{75FAEE5B-44E7-3345-90E4-93A5ACE60AF3}" type="pres">
      <dgm:prSet presAssocID="{24C4A6E8-B5A8-3147-A0AD-B1D859C3FFA1}" presName="parentLin" presStyleCnt="0"/>
      <dgm:spPr/>
    </dgm:pt>
    <dgm:pt modelId="{0B084FC3-55E3-EC4A-A43B-7E044FEDDF19}" type="pres">
      <dgm:prSet presAssocID="{24C4A6E8-B5A8-3147-A0AD-B1D859C3FFA1}" presName="parentLeftMargin" presStyleLbl="node1" presStyleIdx="1" presStyleCnt="3"/>
      <dgm:spPr/>
    </dgm:pt>
    <dgm:pt modelId="{C3ECB0F4-48DB-FB4F-B89A-4E8732D0B2BA}" type="pres">
      <dgm:prSet presAssocID="{24C4A6E8-B5A8-3147-A0AD-B1D859C3FFA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54B58E3-3EA7-5043-BDB4-B0B1585F4ACB}" type="pres">
      <dgm:prSet presAssocID="{24C4A6E8-B5A8-3147-A0AD-B1D859C3FFA1}" presName="negativeSpace" presStyleCnt="0"/>
      <dgm:spPr/>
    </dgm:pt>
    <dgm:pt modelId="{407ACBC5-BB47-FC42-90EE-E9034DE2227D}" type="pres">
      <dgm:prSet presAssocID="{24C4A6E8-B5A8-3147-A0AD-B1D859C3FFA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4FDCF13-230D-E243-8B74-0E0D15E599BD}" srcId="{834A41B7-4A62-2447-9970-FC23AC551CAE}" destId="{1A1BCA72-A295-A440-BC06-40614D20564D}" srcOrd="0" destOrd="0" parTransId="{952CAB15-3240-044B-8A90-721BB8982B8F}" sibTransId="{6B28B8AA-641D-7747-8A50-15C8A4AE7DA5}"/>
    <dgm:cxn modelId="{18F19253-B2F6-0A49-A57D-FF7F55E6B044}" type="presOf" srcId="{24C4A6E8-B5A8-3147-A0AD-B1D859C3FFA1}" destId="{0B084FC3-55E3-EC4A-A43B-7E044FEDDF19}" srcOrd="0" destOrd="0" presId="urn:microsoft.com/office/officeart/2005/8/layout/list1"/>
    <dgm:cxn modelId="{9F13936C-FCA8-C447-8940-DF8AB612D514}" type="presOf" srcId="{23755418-CCC0-F042-AC73-E3DA366FDCF2}" destId="{44A5CA47-0175-3245-9861-A6EBD88B29A9}" srcOrd="0" destOrd="0" presId="urn:microsoft.com/office/officeart/2005/8/layout/list1"/>
    <dgm:cxn modelId="{DE59E172-01FD-B148-88BA-30510C9B8EBA}" type="presOf" srcId="{1A1BCA72-A295-A440-BC06-40614D20564D}" destId="{4B93C61A-221B-F54F-8A94-AD2FB4D506E9}" srcOrd="1" destOrd="0" presId="urn:microsoft.com/office/officeart/2005/8/layout/list1"/>
    <dgm:cxn modelId="{20E18997-301D-CE4A-A210-032AC3C4FE6A}" type="presOf" srcId="{834A41B7-4A62-2447-9970-FC23AC551CAE}" destId="{D50320B9-8253-C24F-B037-6F73C6F8CB06}" srcOrd="0" destOrd="0" presId="urn:microsoft.com/office/officeart/2005/8/layout/list1"/>
    <dgm:cxn modelId="{C91A04AB-DB5A-8445-B4C5-FA8D06079735}" type="presOf" srcId="{24C4A6E8-B5A8-3147-A0AD-B1D859C3FFA1}" destId="{C3ECB0F4-48DB-FB4F-B89A-4E8732D0B2BA}" srcOrd="1" destOrd="0" presId="urn:microsoft.com/office/officeart/2005/8/layout/list1"/>
    <dgm:cxn modelId="{0C7FA9C8-E724-274C-93FA-8E7DB0923647}" srcId="{834A41B7-4A62-2447-9970-FC23AC551CAE}" destId="{23755418-CCC0-F042-AC73-E3DA366FDCF2}" srcOrd="1" destOrd="0" parTransId="{9CF6A604-26EC-8344-8080-5EA63C89F99E}" sibTransId="{90656B35-7AAE-4C44-9A58-96AA74560D34}"/>
    <dgm:cxn modelId="{0FE6D0CE-B50E-694D-8AC0-6171DBA33E65}" srcId="{834A41B7-4A62-2447-9970-FC23AC551CAE}" destId="{24C4A6E8-B5A8-3147-A0AD-B1D859C3FFA1}" srcOrd="2" destOrd="0" parTransId="{BACB291E-EE5A-1A4B-9AC3-33C7369EB4F2}" sibTransId="{B07483CB-374F-0D44-B663-1AEE597B7507}"/>
    <dgm:cxn modelId="{E7350FDC-D389-2349-BCE3-6593E5998DE9}" type="presOf" srcId="{1A1BCA72-A295-A440-BC06-40614D20564D}" destId="{3DB4DF64-D6C3-DD4D-BBA3-8D9E24C5290D}" srcOrd="0" destOrd="0" presId="urn:microsoft.com/office/officeart/2005/8/layout/list1"/>
    <dgm:cxn modelId="{175D27E8-0A3D-0A4C-AE82-03CCB70ACF3C}" type="presOf" srcId="{23755418-CCC0-F042-AC73-E3DA366FDCF2}" destId="{248FE588-8DE7-8247-AD59-31159C5DAB1D}" srcOrd="1" destOrd="0" presId="urn:microsoft.com/office/officeart/2005/8/layout/list1"/>
    <dgm:cxn modelId="{4FD6290D-7BA8-FB47-834D-72A55C79375B}" type="presParOf" srcId="{D50320B9-8253-C24F-B037-6F73C6F8CB06}" destId="{E1671BDD-974D-D74F-B2D9-D4519301B089}" srcOrd="0" destOrd="0" presId="urn:microsoft.com/office/officeart/2005/8/layout/list1"/>
    <dgm:cxn modelId="{FE6D43C0-AA79-6140-934C-0CFE5B5750A0}" type="presParOf" srcId="{E1671BDD-974D-D74F-B2D9-D4519301B089}" destId="{3DB4DF64-D6C3-DD4D-BBA3-8D9E24C5290D}" srcOrd="0" destOrd="0" presId="urn:microsoft.com/office/officeart/2005/8/layout/list1"/>
    <dgm:cxn modelId="{5E97E220-7BF9-6645-BA63-018D92D87C67}" type="presParOf" srcId="{E1671BDD-974D-D74F-B2D9-D4519301B089}" destId="{4B93C61A-221B-F54F-8A94-AD2FB4D506E9}" srcOrd="1" destOrd="0" presId="urn:microsoft.com/office/officeart/2005/8/layout/list1"/>
    <dgm:cxn modelId="{E6B0C3EE-0057-694B-BCE2-B81889B3B9BC}" type="presParOf" srcId="{D50320B9-8253-C24F-B037-6F73C6F8CB06}" destId="{A38A3077-FEC5-784B-8219-DABA0B223D75}" srcOrd="1" destOrd="0" presId="urn:microsoft.com/office/officeart/2005/8/layout/list1"/>
    <dgm:cxn modelId="{B762211B-5CA1-2B43-9B18-88DC08BA1E58}" type="presParOf" srcId="{D50320B9-8253-C24F-B037-6F73C6F8CB06}" destId="{9F07303D-A8F5-F64A-8355-6CF80845A9BA}" srcOrd="2" destOrd="0" presId="urn:microsoft.com/office/officeart/2005/8/layout/list1"/>
    <dgm:cxn modelId="{2C27FDAE-EA17-B945-AFBA-1FF19196B9CA}" type="presParOf" srcId="{D50320B9-8253-C24F-B037-6F73C6F8CB06}" destId="{A9F9355A-0C48-4E47-9696-FF868139CCE0}" srcOrd="3" destOrd="0" presId="urn:microsoft.com/office/officeart/2005/8/layout/list1"/>
    <dgm:cxn modelId="{F13BB7DB-F9A5-0840-B816-AA3A3DB2F3BA}" type="presParOf" srcId="{D50320B9-8253-C24F-B037-6F73C6F8CB06}" destId="{E8C23D7F-3DC7-1141-BC90-E10ABA88F2F6}" srcOrd="4" destOrd="0" presId="urn:microsoft.com/office/officeart/2005/8/layout/list1"/>
    <dgm:cxn modelId="{87F85F25-CA94-0C4D-B44C-2872C52623AD}" type="presParOf" srcId="{E8C23D7F-3DC7-1141-BC90-E10ABA88F2F6}" destId="{44A5CA47-0175-3245-9861-A6EBD88B29A9}" srcOrd="0" destOrd="0" presId="urn:microsoft.com/office/officeart/2005/8/layout/list1"/>
    <dgm:cxn modelId="{A2716767-EC71-D64A-A6CC-64C5F0182FDA}" type="presParOf" srcId="{E8C23D7F-3DC7-1141-BC90-E10ABA88F2F6}" destId="{248FE588-8DE7-8247-AD59-31159C5DAB1D}" srcOrd="1" destOrd="0" presId="urn:microsoft.com/office/officeart/2005/8/layout/list1"/>
    <dgm:cxn modelId="{5048D2BF-8421-5C4E-A376-F3960A44E4CD}" type="presParOf" srcId="{D50320B9-8253-C24F-B037-6F73C6F8CB06}" destId="{E6958B5D-4F55-F74E-99F9-467A4F3FB367}" srcOrd="5" destOrd="0" presId="urn:microsoft.com/office/officeart/2005/8/layout/list1"/>
    <dgm:cxn modelId="{43815658-A783-3046-9C5E-00FE5A4E3F32}" type="presParOf" srcId="{D50320B9-8253-C24F-B037-6F73C6F8CB06}" destId="{7FD511C9-3A02-F142-8920-E36A9179B585}" srcOrd="6" destOrd="0" presId="urn:microsoft.com/office/officeart/2005/8/layout/list1"/>
    <dgm:cxn modelId="{F14FF5E0-0349-1A4D-996E-2AFD1764BFDC}" type="presParOf" srcId="{D50320B9-8253-C24F-B037-6F73C6F8CB06}" destId="{4E06F164-5C29-7641-ADA3-50A2127DBFA8}" srcOrd="7" destOrd="0" presId="urn:microsoft.com/office/officeart/2005/8/layout/list1"/>
    <dgm:cxn modelId="{5FD08CAA-528A-E042-9B86-1A1CA5752F6B}" type="presParOf" srcId="{D50320B9-8253-C24F-B037-6F73C6F8CB06}" destId="{75FAEE5B-44E7-3345-90E4-93A5ACE60AF3}" srcOrd="8" destOrd="0" presId="urn:microsoft.com/office/officeart/2005/8/layout/list1"/>
    <dgm:cxn modelId="{1F8AB0C0-6729-8B4D-A7F3-7C5F378A9CBA}" type="presParOf" srcId="{75FAEE5B-44E7-3345-90E4-93A5ACE60AF3}" destId="{0B084FC3-55E3-EC4A-A43B-7E044FEDDF19}" srcOrd="0" destOrd="0" presId="urn:microsoft.com/office/officeart/2005/8/layout/list1"/>
    <dgm:cxn modelId="{F73EED5D-4CFF-344A-A4B0-A7865E8F7B7D}" type="presParOf" srcId="{75FAEE5B-44E7-3345-90E4-93A5ACE60AF3}" destId="{C3ECB0F4-48DB-FB4F-B89A-4E8732D0B2BA}" srcOrd="1" destOrd="0" presId="urn:microsoft.com/office/officeart/2005/8/layout/list1"/>
    <dgm:cxn modelId="{7BBBFD56-A14A-3A48-90C2-B176E3B8C304}" type="presParOf" srcId="{D50320B9-8253-C24F-B037-6F73C6F8CB06}" destId="{554B58E3-3EA7-5043-BDB4-B0B1585F4ACB}" srcOrd="9" destOrd="0" presId="urn:microsoft.com/office/officeart/2005/8/layout/list1"/>
    <dgm:cxn modelId="{2C9BBF0C-4031-FE42-8867-3ADDE396E3FC}" type="presParOf" srcId="{D50320B9-8253-C24F-B037-6F73C6F8CB06}" destId="{407ACBC5-BB47-FC42-90EE-E9034DE2227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34E52B-E0B7-ED45-BD0A-76376F5D3B9C}" type="doc">
      <dgm:prSet loTypeId="urn:microsoft.com/office/officeart/2005/8/layout/lProcess2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FCF1DB1C-D31B-2045-98D3-41008699E6E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Gelişimsel Bozukluklar</a:t>
          </a:r>
        </a:p>
      </dgm:t>
    </dgm:pt>
    <dgm:pt modelId="{C021B55C-4ACC-C540-A083-8A07A49D9436}" type="parTrans" cxnId="{573A0B40-3091-8D43-B2A2-395B5383C1C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3AAD73B-FE9B-824F-BF6A-A16551C4AF88}" type="sibTrans" cxnId="{573A0B40-3091-8D43-B2A2-395B5383C1C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4F04126-ADEA-6A40-A511-64160DD84EF1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Gelişimsel gerilik</a:t>
          </a:r>
        </a:p>
      </dgm:t>
    </dgm:pt>
    <dgm:pt modelId="{414E0889-759A-C842-ABB6-81C5B86E6B6A}" type="parTrans" cxnId="{72989CF6-E3B1-C141-AE60-605518AB377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6C49898-625C-CB47-AFA9-FB9D40B5F108}" type="sibTrans" cxnId="{72989CF6-E3B1-C141-AE60-605518AB377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F55380A-2188-E14A-973B-825C3E56EBC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Zihin yetersizliği</a:t>
          </a:r>
        </a:p>
      </dgm:t>
    </dgm:pt>
    <dgm:pt modelId="{E71A5E2A-6810-9E4C-99C0-688CE010C06E}" type="parTrans" cxnId="{0964274B-167F-A542-9A92-A2311AFF017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FDF4152-7BE0-A64D-A04A-3BDC388A79F7}" type="sibTrans" cxnId="{0964274B-167F-A542-9A92-A2311AFF017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30D69C5-F853-1C46-97F5-59CE889531A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Edinilmiş Bozukluklar</a:t>
          </a:r>
        </a:p>
      </dgm:t>
    </dgm:pt>
    <dgm:pt modelId="{A98F4DE2-1744-9D4C-B8C4-F124F2B4A2E7}" type="parTrans" cxnId="{ED26F3A9-FEE4-BA41-B606-34B53019CCE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7BAAF89-7A97-9548-A6CA-4CE38D67310B}" type="sibTrans" cxnId="{ED26F3A9-FEE4-BA41-B606-34B53019CCE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C6B287B-6DE1-1645-8904-2BF7B966EA4E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Afazi</a:t>
          </a:r>
        </a:p>
      </dgm:t>
    </dgm:pt>
    <dgm:pt modelId="{D3ECEF36-A9F4-5348-A00A-F908AAEC24F0}" type="parTrans" cxnId="{8BEB5059-B6BB-7045-96EE-E4DA77394D3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97AD4B2-24C5-0D41-B104-4B25C9AE0AC3}" type="sibTrans" cxnId="{8BEB5059-B6BB-7045-96EE-E4DA77394D3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465880B-90D5-694F-828A-044A9BF4433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Felçler</a:t>
          </a:r>
        </a:p>
      </dgm:t>
    </dgm:pt>
    <dgm:pt modelId="{96598A30-769F-5B44-81EA-151781EEE0D4}" type="parTrans" cxnId="{15E55DF2-ABA4-0A44-906B-9041BA39B452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6ED45FA-FD08-954B-9FB0-163EB76C9A5C}" type="sibTrans" cxnId="{15E55DF2-ABA4-0A44-906B-9041BA39B452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AA9C356-19B6-E142-AFB1-CBA717CD5E3D}">
      <dgm:prSet phldrT="[Metin]"/>
      <dgm:spPr/>
      <dgm:t>
        <a:bodyPr/>
        <a:lstStyle/>
        <a:p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Serebral</a:t>
          </a:r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Palsi</a:t>
          </a:r>
          <a:endParaRPr lang="tr-T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CC9E86E-7F1A-144C-934E-CE0F46D623FD}" type="parTrans" cxnId="{2518F75B-DDDC-1041-BA0D-2792EE25D82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87DF028-5473-894D-8AB7-76D0C134E843}" type="sibTrans" cxnId="{2518F75B-DDDC-1041-BA0D-2792EE25D82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FEC170-B0FD-0A40-8DC1-C3255A29895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OSB</a:t>
          </a:r>
        </a:p>
      </dgm:t>
    </dgm:pt>
    <dgm:pt modelId="{7F838051-2C65-DB45-80DE-BE8B7EECFEAC}" type="parTrans" cxnId="{6326D04F-0EFE-3E41-9E48-B32F36D8674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B29821A-07E8-EC44-8B7D-321932BF681F}" type="sibTrans" cxnId="{6326D04F-0EFE-3E41-9E48-B32F36D8674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5B7AE6F-A218-CF40-805F-3A5C8E5CE0EE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Genetik/doğumsal hastalıklar</a:t>
          </a:r>
        </a:p>
      </dgm:t>
    </dgm:pt>
    <dgm:pt modelId="{90E6FCB0-9050-594A-BBD8-38F681A22656}" type="parTrans" cxnId="{AE1DF315-E366-3E4C-BF1D-7DA5A61954E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00D702B-828D-E94B-A33F-09E4F93B91C9}" type="sibTrans" cxnId="{AE1DF315-E366-3E4C-BF1D-7DA5A61954E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E5B6DE7-CB92-2C48-98E0-4E2F47B4333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Epilepsi</a:t>
          </a:r>
        </a:p>
      </dgm:t>
    </dgm:pt>
    <dgm:pt modelId="{1DF44CD3-F295-1E45-ABDA-A509A09361D6}" type="parTrans" cxnId="{A907D4DC-CE38-AE4F-B5A4-5776552BDD6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1DB6460-B33D-5E43-B53C-4396C201EBF2}" type="sibTrans" cxnId="{A907D4DC-CE38-AE4F-B5A4-5776552BDD6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A3F82A-287D-9A4D-A11D-28DFB0017BED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Seçici konuşma</a:t>
          </a:r>
        </a:p>
      </dgm:t>
    </dgm:pt>
    <dgm:pt modelId="{33727FF9-585D-6845-B3EC-658698BE984A}" type="parTrans" cxnId="{A6356FB2-31E9-7A41-B8B2-ED117825EFF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E65B205-6BEB-B540-A3F8-B508D505E485}" type="sibTrans" cxnId="{A6356FB2-31E9-7A41-B8B2-ED117825EFF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54D3C06-7709-F64E-9701-A2B1275ECA6F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Apraksi ve </a:t>
          </a:r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dizatri</a:t>
          </a:r>
          <a:endParaRPr lang="tr-T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BC360A8-F4A5-2A41-A90F-089C2C8BC182}" type="parTrans" cxnId="{94D5B57C-1557-D64D-9579-E0C53E1E913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FFE5729-7982-E449-9052-B03290ADE9A0}" type="sibTrans" cxnId="{94D5B57C-1557-D64D-9579-E0C53E1E913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357BF2F-4E01-D84F-A572-C0866C2F8596}">
      <dgm:prSet phldrT="[Metin]"/>
      <dgm:spPr/>
      <dgm:t>
        <a:bodyPr/>
        <a:lstStyle/>
        <a:p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Travmatik</a:t>
          </a:r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beyin hasarı</a:t>
          </a:r>
        </a:p>
      </dgm:t>
    </dgm:pt>
    <dgm:pt modelId="{AB7B2EF2-5C15-104B-BD1C-190262B2FDB3}" type="parTrans" cxnId="{779EC08C-C499-C942-83FE-02D073BB7BE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11EA2E4-5289-134C-BE12-1CBDF5A0789E}" type="sibTrans" cxnId="{779EC08C-C499-C942-83FE-02D073BB7BE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7F3BE4C-1730-8B41-8673-25EA6C8B1EDE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Beyin tümörleri</a:t>
          </a:r>
        </a:p>
      </dgm:t>
    </dgm:pt>
    <dgm:pt modelId="{B3335B42-9153-3549-B8B6-FCE792D9DC13}" type="parTrans" cxnId="{7EFFD394-9FEE-C643-A278-FE862A8B0ED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38F420C-7736-B046-9DE6-8B8294F3B4CA}" type="sibTrans" cxnId="{7EFFD394-9FEE-C643-A278-FE862A8B0ED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72D739E-525D-A74F-BB1B-A64651A1598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Parkinson</a:t>
          </a:r>
        </a:p>
      </dgm:t>
    </dgm:pt>
    <dgm:pt modelId="{887A503D-84CD-9149-B0BD-806E80BBDFEA}" type="parTrans" cxnId="{3582CD3A-6140-D84D-A94F-4892C4121B6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B6EB0DF-68C3-8D4B-9177-7D48D7ED5188}" type="sibTrans" cxnId="{3582CD3A-6140-D84D-A94F-4892C4121B6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6B486A2-C6D3-C443-813E-8DFEC87B1575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Alzheimer</a:t>
          </a:r>
        </a:p>
      </dgm:t>
    </dgm:pt>
    <dgm:pt modelId="{4891C756-06B1-CE41-AC31-855AA8C5EA35}" type="parTrans" cxnId="{F9823B25-433C-E248-BCF7-A4F9F74A6BD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A1E182-9715-5342-AB60-8CD8BA0BB9BE}" type="sibTrans" cxnId="{F9823B25-433C-E248-BCF7-A4F9F74A6BD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53C07E8-5248-CA49-8389-385DF2778CA1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Bunama</a:t>
          </a:r>
        </a:p>
      </dgm:t>
    </dgm:pt>
    <dgm:pt modelId="{6001D1D9-5711-984F-A15F-B66D548E1174}" type="parTrans" cxnId="{CFA91149-0872-5B42-BD8C-19C66985537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2F87535-9F59-764D-9DEA-79CBB9B34CED}" type="sibTrans" cxnId="{CFA91149-0872-5B42-BD8C-19C66985537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40D5F2D-592D-894A-BCD7-85DEE59BFC19}" type="pres">
      <dgm:prSet presAssocID="{1934E52B-E0B7-ED45-BD0A-76376F5D3B9C}" presName="theList" presStyleCnt="0">
        <dgm:presLayoutVars>
          <dgm:dir/>
          <dgm:animLvl val="lvl"/>
          <dgm:resizeHandles val="exact"/>
        </dgm:presLayoutVars>
      </dgm:prSet>
      <dgm:spPr/>
    </dgm:pt>
    <dgm:pt modelId="{0C500B3B-BBF3-FB49-A8C1-AD76C868B0CA}" type="pres">
      <dgm:prSet presAssocID="{FCF1DB1C-D31B-2045-98D3-41008699E6E7}" presName="compNode" presStyleCnt="0"/>
      <dgm:spPr/>
    </dgm:pt>
    <dgm:pt modelId="{38FCA109-F7E9-BE45-BD0C-D01C5B0FB271}" type="pres">
      <dgm:prSet presAssocID="{FCF1DB1C-D31B-2045-98D3-41008699E6E7}" presName="aNode" presStyleLbl="bgShp" presStyleIdx="0" presStyleCnt="2"/>
      <dgm:spPr/>
    </dgm:pt>
    <dgm:pt modelId="{7126B794-FE83-DC45-B4A4-9BE7EA20B8E9}" type="pres">
      <dgm:prSet presAssocID="{FCF1DB1C-D31B-2045-98D3-41008699E6E7}" presName="textNode" presStyleLbl="bgShp" presStyleIdx="0" presStyleCnt="2"/>
      <dgm:spPr/>
    </dgm:pt>
    <dgm:pt modelId="{C190E400-295C-3A4A-8852-B1A052FF824D}" type="pres">
      <dgm:prSet presAssocID="{FCF1DB1C-D31B-2045-98D3-41008699E6E7}" presName="compChildNode" presStyleCnt="0"/>
      <dgm:spPr/>
    </dgm:pt>
    <dgm:pt modelId="{585EAB85-A01B-A04F-A5E2-C3E2C111F4B0}" type="pres">
      <dgm:prSet presAssocID="{FCF1DB1C-D31B-2045-98D3-41008699E6E7}" presName="theInnerList" presStyleCnt="0"/>
      <dgm:spPr/>
    </dgm:pt>
    <dgm:pt modelId="{2AA1C7E3-99B7-654E-9BBE-D95D0DD82CAA}" type="pres">
      <dgm:prSet presAssocID="{14F04126-ADEA-6A40-A511-64160DD84EF1}" presName="childNode" presStyleLbl="node1" presStyleIdx="0" presStyleCnt="15">
        <dgm:presLayoutVars>
          <dgm:bulletEnabled val="1"/>
        </dgm:presLayoutVars>
      </dgm:prSet>
      <dgm:spPr/>
    </dgm:pt>
    <dgm:pt modelId="{9C366D5B-665B-7641-A34A-C86D946BF078}" type="pres">
      <dgm:prSet presAssocID="{14F04126-ADEA-6A40-A511-64160DD84EF1}" presName="aSpace2" presStyleCnt="0"/>
      <dgm:spPr/>
    </dgm:pt>
    <dgm:pt modelId="{89FE00E9-4BD0-F84F-B667-A35686E4892D}" type="pres">
      <dgm:prSet presAssocID="{9F55380A-2188-E14A-973B-825C3E56EBC3}" presName="childNode" presStyleLbl="node1" presStyleIdx="1" presStyleCnt="15">
        <dgm:presLayoutVars>
          <dgm:bulletEnabled val="1"/>
        </dgm:presLayoutVars>
      </dgm:prSet>
      <dgm:spPr/>
    </dgm:pt>
    <dgm:pt modelId="{B7B65624-CB18-EC43-821E-428D827B1150}" type="pres">
      <dgm:prSet presAssocID="{9F55380A-2188-E14A-973B-825C3E56EBC3}" presName="aSpace2" presStyleCnt="0"/>
      <dgm:spPr/>
    </dgm:pt>
    <dgm:pt modelId="{F122DAFB-119A-F244-AE0A-6C8BF306668C}" type="pres">
      <dgm:prSet presAssocID="{AAA9C356-19B6-E142-AFB1-CBA717CD5E3D}" presName="childNode" presStyleLbl="node1" presStyleIdx="2" presStyleCnt="15">
        <dgm:presLayoutVars>
          <dgm:bulletEnabled val="1"/>
        </dgm:presLayoutVars>
      </dgm:prSet>
      <dgm:spPr/>
    </dgm:pt>
    <dgm:pt modelId="{C27C4B6E-F2FF-394A-8634-47D60E2E002D}" type="pres">
      <dgm:prSet presAssocID="{AAA9C356-19B6-E142-AFB1-CBA717CD5E3D}" presName="aSpace2" presStyleCnt="0"/>
      <dgm:spPr/>
    </dgm:pt>
    <dgm:pt modelId="{D4CB8798-2B01-0E43-935B-E042B5EF8DF6}" type="pres">
      <dgm:prSet presAssocID="{61FEC170-B0FD-0A40-8DC1-C3255A298957}" presName="childNode" presStyleLbl="node1" presStyleIdx="3" presStyleCnt="15">
        <dgm:presLayoutVars>
          <dgm:bulletEnabled val="1"/>
        </dgm:presLayoutVars>
      </dgm:prSet>
      <dgm:spPr/>
    </dgm:pt>
    <dgm:pt modelId="{8CC0C799-55DA-C34E-8151-5401EC7EE381}" type="pres">
      <dgm:prSet presAssocID="{61FEC170-B0FD-0A40-8DC1-C3255A298957}" presName="aSpace2" presStyleCnt="0"/>
      <dgm:spPr/>
    </dgm:pt>
    <dgm:pt modelId="{1AC66943-5AE1-1347-88BD-1B810DABCC53}" type="pres">
      <dgm:prSet presAssocID="{65B7AE6F-A218-CF40-805F-3A5C8E5CE0EE}" presName="childNode" presStyleLbl="node1" presStyleIdx="4" presStyleCnt="15">
        <dgm:presLayoutVars>
          <dgm:bulletEnabled val="1"/>
        </dgm:presLayoutVars>
      </dgm:prSet>
      <dgm:spPr/>
    </dgm:pt>
    <dgm:pt modelId="{A5B6E35B-6576-E845-B8FC-32EFED44C688}" type="pres">
      <dgm:prSet presAssocID="{65B7AE6F-A218-CF40-805F-3A5C8E5CE0EE}" presName="aSpace2" presStyleCnt="0"/>
      <dgm:spPr/>
    </dgm:pt>
    <dgm:pt modelId="{643253FA-9002-EE4A-A5A9-432AFA18ABA8}" type="pres">
      <dgm:prSet presAssocID="{DE5B6DE7-CB92-2C48-98E0-4E2F47B43337}" presName="childNode" presStyleLbl="node1" presStyleIdx="5" presStyleCnt="15">
        <dgm:presLayoutVars>
          <dgm:bulletEnabled val="1"/>
        </dgm:presLayoutVars>
      </dgm:prSet>
      <dgm:spPr/>
    </dgm:pt>
    <dgm:pt modelId="{64D1A363-DD50-664D-B99B-E1EDB561C74F}" type="pres">
      <dgm:prSet presAssocID="{DE5B6DE7-CB92-2C48-98E0-4E2F47B43337}" presName="aSpace2" presStyleCnt="0"/>
      <dgm:spPr/>
    </dgm:pt>
    <dgm:pt modelId="{8F125D2A-E071-9C44-8AAC-2C6E1B748D0C}" type="pres">
      <dgm:prSet presAssocID="{88A3F82A-287D-9A4D-A11D-28DFB0017BED}" presName="childNode" presStyleLbl="node1" presStyleIdx="6" presStyleCnt="15">
        <dgm:presLayoutVars>
          <dgm:bulletEnabled val="1"/>
        </dgm:presLayoutVars>
      </dgm:prSet>
      <dgm:spPr/>
    </dgm:pt>
    <dgm:pt modelId="{15A1CE0A-BCCE-F643-A585-F08B209F0048}" type="pres">
      <dgm:prSet presAssocID="{FCF1DB1C-D31B-2045-98D3-41008699E6E7}" presName="aSpace" presStyleCnt="0"/>
      <dgm:spPr/>
    </dgm:pt>
    <dgm:pt modelId="{71C1C693-D052-A74A-9432-593C6596D524}" type="pres">
      <dgm:prSet presAssocID="{A30D69C5-F853-1C46-97F5-59CE889531A0}" presName="compNode" presStyleCnt="0"/>
      <dgm:spPr/>
    </dgm:pt>
    <dgm:pt modelId="{A97E047B-8840-9345-95ED-3A87F1CC8E35}" type="pres">
      <dgm:prSet presAssocID="{A30D69C5-F853-1C46-97F5-59CE889531A0}" presName="aNode" presStyleLbl="bgShp" presStyleIdx="1" presStyleCnt="2"/>
      <dgm:spPr/>
    </dgm:pt>
    <dgm:pt modelId="{FCE41C67-BA6F-EB45-B838-D882D88E2AC5}" type="pres">
      <dgm:prSet presAssocID="{A30D69C5-F853-1C46-97F5-59CE889531A0}" presName="textNode" presStyleLbl="bgShp" presStyleIdx="1" presStyleCnt="2"/>
      <dgm:spPr/>
    </dgm:pt>
    <dgm:pt modelId="{16DBD3BB-6692-EA4A-98CF-DC330D58213B}" type="pres">
      <dgm:prSet presAssocID="{A30D69C5-F853-1C46-97F5-59CE889531A0}" presName="compChildNode" presStyleCnt="0"/>
      <dgm:spPr/>
    </dgm:pt>
    <dgm:pt modelId="{0B7F86CF-EEDE-554C-A73E-7CB95F6752C8}" type="pres">
      <dgm:prSet presAssocID="{A30D69C5-F853-1C46-97F5-59CE889531A0}" presName="theInnerList" presStyleCnt="0"/>
      <dgm:spPr/>
    </dgm:pt>
    <dgm:pt modelId="{689F25E0-26F5-164E-8A87-319F65236D3E}" type="pres">
      <dgm:prSet presAssocID="{CC6B287B-6DE1-1645-8904-2BF7B966EA4E}" presName="childNode" presStyleLbl="node1" presStyleIdx="7" presStyleCnt="15">
        <dgm:presLayoutVars>
          <dgm:bulletEnabled val="1"/>
        </dgm:presLayoutVars>
      </dgm:prSet>
      <dgm:spPr/>
    </dgm:pt>
    <dgm:pt modelId="{532110FF-E9F4-5345-A17E-C824690EE95D}" type="pres">
      <dgm:prSet presAssocID="{CC6B287B-6DE1-1645-8904-2BF7B966EA4E}" presName="aSpace2" presStyleCnt="0"/>
      <dgm:spPr/>
    </dgm:pt>
    <dgm:pt modelId="{AF8A68A2-53AC-C043-91B2-718C6FA65D59}" type="pres">
      <dgm:prSet presAssocID="{9465880B-90D5-694F-828A-044A9BF44333}" presName="childNode" presStyleLbl="node1" presStyleIdx="8" presStyleCnt="15">
        <dgm:presLayoutVars>
          <dgm:bulletEnabled val="1"/>
        </dgm:presLayoutVars>
      </dgm:prSet>
      <dgm:spPr/>
    </dgm:pt>
    <dgm:pt modelId="{5D065C11-C9F2-A543-9745-9A8A20D864A6}" type="pres">
      <dgm:prSet presAssocID="{9465880B-90D5-694F-828A-044A9BF44333}" presName="aSpace2" presStyleCnt="0"/>
      <dgm:spPr/>
    </dgm:pt>
    <dgm:pt modelId="{74DD51A3-13E3-4F45-B0A0-6923520FD5C0}" type="pres">
      <dgm:prSet presAssocID="{954D3C06-7709-F64E-9701-A2B1275ECA6F}" presName="childNode" presStyleLbl="node1" presStyleIdx="9" presStyleCnt="15">
        <dgm:presLayoutVars>
          <dgm:bulletEnabled val="1"/>
        </dgm:presLayoutVars>
      </dgm:prSet>
      <dgm:spPr/>
    </dgm:pt>
    <dgm:pt modelId="{DBD8ADB8-58B9-7044-B7F5-6D2D88B63C2C}" type="pres">
      <dgm:prSet presAssocID="{954D3C06-7709-F64E-9701-A2B1275ECA6F}" presName="aSpace2" presStyleCnt="0"/>
      <dgm:spPr/>
    </dgm:pt>
    <dgm:pt modelId="{FAB43271-A4CE-B84C-8BCB-B9A4992D458A}" type="pres">
      <dgm:prSet presAssocID="{C357BF2F-4E01-D84F-A572-C0866C2F8596}" presName="childNode" presStyleLbl="node1" presStyleIdx="10" presStyleCnt="15">
        <dgm:presLayoutVars>
          <dgm:bulletEnabled val="1"/>
        </dgm:presLayoutVars>
      </dgm:prSet>
      <dgm:spPr/>
    </dgm:pt>
    <dgm:pt modelId="{C9665FAA-FCCF-1849-85B9-55F0B6DC3231}" type="pres">
      <dgm:prSet presAssocID="{C357BF2F-4E01-D84F-A572-C0866C2F8596}" presName="aSpace2" presStyleCnt="0"/>
      <dgm:spPr/>
    </dgm:pt>
    <dgm:pt modelId="{B68657F0-A7C2-4445-9133-2811C3D65C24}" type="pres">
      <dgm:prSet presAssocID="{77F3BE4C-1730-8B41-8673-25EA6C8B1EDE}" presName="childNode" presStyleLbl="node1" presStyleIdx="11" presStyleCnt="15">
        <dgm:presLayoutVars>
          <dgm:bulletEnabled val="1"/>
        </dgm:presLayoutVars>
      </dgm:prSet>
      <dgm:spPr/>
    </dgm:pt>
    <dgm:pt modelId="{2FB689C3-C63A-EC46-8A70-D402102EBD22}" type="pres">
      <dgm:prSet presAssocID="{77F3BE4C-1730-8B41-8673-25EA6C8B1EDE}" presName="aSpace2" presStyleCnt="0"/>
      <dgm:spPr/>
    </dgm:pt>
    <dgm:pt modelId="{1EA24F69-7ABA-2E47-AE4C-C14E43DE5793}" type="pres">
      <dgm:prSet presAssocID="{172D739E-525D-A74F-BB1B-A64651A15983}" presName="childNode" presStyleLbl="node1" presStyleIdx="12" presStyleCnt="15">
        <dgm:presLayoutVars>
          <dgm:bulletEnabled val="1"/>
        </dgm:presLayoutVars>
      </dgm:prSet>
      <dgm:spPr/>
    </dgm:pt>
    <dgm:pt modelId="{64FB8BC4-EAB8-BB49-9ED6-1F0011686456}" type="pres">
      <dgm:prSet presAssocID="{172D739E-525D-A74F-BB1B-A64651A15983}" presName="aSpace2" presStyleCnt="0"/>
      <dgm:spPr/>
    </dgm:pt>
    <dgm:pt modelId="{299026DB-0C2B-F246-89BF-6BCC94BC0C95}" type="pres">
      <dgm:prSet presAssocID="{86B486A2-C6D3-C443-813E-8DFEC87B1575}" presName="childNode" presStyleLbl="node1" presStyleIdx="13" presStyleCnt="15">
        <dgm:presLayoutVars>
          <dgm:bulletEnabled val="1"/>
        </dgm:presLayoutVars>
      </dgm:prSet>
      <dgm:spPr/>
    </dgm:pt>
    <dgm:pt modelId="{D0219DF4-1D62-0B49-8DFA-36885DD8BEC0}" type="pres">
      <dgm:prSet presAssocID="{86B486A2-C6D3-C443-813E-8DFEC87B1575}" presName="aSpace2" presStyleCnt="0"/>
      <dgm:spPr/>
    </dgm:pt>
    <dgm:pt modelId="{2BF11E51-8AD0-ED49-8609-EFE2151199D4}" type="pres">
      <dgm:prSet presAssocID="{A53C07E8-5248-CA49-8389-385DF2778CA1}" presName="childNode" presStyleLbl="node1" presStyleIdx="14" presStyleCnt="15">
        <dgm:presLayoutVars>
          <dgm:bulletEnabled val="1"/>
        </dgm:presLayoutVars>
      </dgm:prSet>
      <dgm:spPr/>
    </dgm:pt>
  </dgm:ptLst>
  <dgm:cxnLst>
    <dgm:cxn modelId="{1426DA04-AE96-664D-AB18-E631BF599E8F}" type="presOf" srcId="{AAA9C356-19B6-E142-AFB1-CBA717CD5E3D}" destId="{F122DAFB-119A-F244-AE0A-6C8BF306668C}" srcOrd="0" destOrd="0" presId="urn:microsoft.com/office/officeart/2005/8/layout/lProcess2"/>
    <dgm:cxn modelId="{71E60105-B358-0F41-95CC-7C2BDDC134FE}" type="presOf" srcId="{FCF1DB1C-D31B-2045-98D3-41008699E6E7}" destId="{38FCA109-F7E9-BE45-BD0C-D01C5B0FB271}" srcOrd="0" destOrd="0" presId="urn:microsoft.com/office/officeart/2005/8/layout/lProcess2"/>
    <dgm:cxn modelId="{86178607-EEF2-FF41-B7F5-92FDF6060EC3}" type="presOf" srcId="{A53C07E8-5248-CA49-8389-385DF2778CA1}" destId="{2BF11E51-8AD0-ED49-8609-EFE2151199D4}" srcOrd="0" destOrd="0" presId="urn:microsoft.com/office/officeart/2005/8/layout/lProcess2"/>
    <dgm:cxn modelId="{668C770A-2F68-4E4F-9AF9-C469ECAB8F05}" type="presOf" srcId="{A30D69C5-F853-1C46-97F5-59CE889531A0}" destId="{A97E047B-8840-9345-95ED-3A87F1CC8E35}" srcOrd="0" destOrd="0" presId="urn:microsoft.com/office/officeart/2005/8/layout/lProcess2"/>
    <dgm:cxn modelId="{AE1DF315-E366-3E4C-BF1D-7DA5A61954ED}" srcId="{FCF1DB1C-D31B-2045-98D3-41008699E6E7}" destId="{65B7AE6F-A218-CF40-805F-3A5C8E5CE0EE}" srcOrd="4" destOrd="0" parTransId="{90E6FCB0-9050-594A-BBD8-38F681A22656}" sibTransId="{F00D702B-828D-E94B-A33F-09E4F93B91C9}"/>
    <dgm:cxn modelId="{1381C717-C1B7-1841-A7F5-9D868098ADB9}" type="presOf" srcId="{1934E52B-E0B7-ED45-BD0A-76376F5D3B9C}" destId="{A40D5F2D-592D-894A-BCD7-85DEE59BFC19}" srcOrd="0" destOrd="0" presId="urn:microsoft.com/office/officeart/2005/8/layout/lProcess2"/>
    <dgm:cxn modelId="{42D8A620-5EFD-4540-9380-42F3742C09D2}" type="presOf" srcId="{DE5B6DE7-CB92-2C48-98E0-4E2F47B43337}" destId="{643253FA-9002-EE4A-A5A9-432AFA18ABA8}" srcOrd="0" destOrd="0" presId="urn:microsoft.com/office/officeart/2005/8/layout/lProcess2"/>
    <dgm:cxn modelId="{09C16823-4C2B-7049-8832-4619BB975D75}" type="presOf" srcId="{86B486A2-C6D3-C443-813E-8DFEC87B1575}" destId="{299026DB-0C2B-F246-89BF-6BCC94BC0C95}" srcOrd="0" destOrd="0" presId="urn:microsoft.com/office/officeart/2005/8/layout/lProcess2"/>
    <dgm:cxn modelId="{F9823B25-433C-E248-BCF7-A4F9F74A6BD7}" srcId="{A30D69C5-F853-1C46-97F5-59CE889531A0}" destId="{86B486A2-C6D3-C443-813E-8DFEC87B1575}" srcOrd="6" destOrd="0" parTransId="{4891C756-06B1-CE41-AC31-855AA8C5EA35}" sibTransId="{74A1E182-9715-5342-AB60-8CD8BA0BB9BE}"/>
    <dgm:cxn modelId="{3582CD3A-6140-D84D-A94F-4892C4121B64}" srcId="{A30D69C5-F853-1C46-97F5-59CE889531A0}" destId="{172D739E-525D-A74F-BB1B-A64651A15983}" srcOrd="5" destOrd="0" parTransId="{887A503D-84CD-9149-B0BD-806E80BBDFEA}" sibTransId="{6B6EB0DF-68C3-8D4B-9177-7D48D7ED5188}"/>
    <dgm:cxn modelId="{573A0B40-3091-8D43-B2A2-395B5383C1C7}" srcId="{1934E52B-E0B7-ED45-BD0A-76376F5D3B9C}" destId="{FCF1DB1C-D31B-2045-98D3-41008699E6E7}" srcOrd="0" destOrd="0" parTransId="{C021B55C-4ACC-C540-A083-8A07A49D9436}" sibTransId="{03AAD73B-FE9B-824F-BF6A-A16551C4AF88}"/>
    <dgm:cxn modelId="{CFA91149-0872-5B42-BD8C-19C66985537C}" srcId="{A30D69C5-F853-1C46-97F5-59CE889531A0}" destId="{A53C07E8-5248-CA49-8389-385DF2778CA1}" srcOrd="7" destOrd="0" parTransId="{6001D1D9-5711-984F-A15F-B66D548E1174}" sibTransId="{82F87535-9F59-764D-9DEA-79CBB9B34CED}"/>
    <dgm:cxn modelId="{0964274B-167F-A542-9A92-A2311AFF017B}" srcId="{FCF1DB1C-D31B-2045-98D3-41008699E6E7}" destId="{9F55380A-2188-E14A-973B-825C3E56EBC3}" srcOrd="1" destOrd="0" parTransId="{E71A5E2A-6810-9E4C-99C0-688CE010C06E}" sibTransId="{7FDF4152-7BE0-A64D-A04A-3BDC388A79F7}"/>
    <dgm:cxn modelId="{6326D04F-0EFE-3E41-9E48-B32F36D86744}" srcId="{FCF1DB1C-D31B-2045-98D3-41008699E6E7}" destId="{61FEC170-B0FD-0A40-8DC1-C3255A298957}" srcOrd="3" destOrd="0" parTransId="{7F838051-2C65-DB45-80DE-BE8B7EECFEAC}" sibTransId="{FB29821A-07E8-EC44-8B7D-321932BF681F}"/>
    <dgm:cxn modelId="{C1D72F54-0E73-A948-8218-C29D642B81CD}" type="presOf" srcId="{FCF1DB1C-D31B-2045-98D3-41008699E6E7}" destId="{7126B794-FE83-DC45-B4A4-9BE7EA20B8E9}" srcOrd="1" destOrd="0" presId="urn:microsoft.com/office/officeart/2005/8/layout/lProcess2"/>
    <dgm:cxn modelId="{8BEB5059-B6BB-7045-96EE-E4DA77394D3D}" srcId="{A30D69C5-F853-1C46-97F5-59CE889531A0}" destId="{CC6B287B-6DE1-1645-8904-2BF7B966EA4E}" srcOrd="0" destOrd="0" parTransId="{D3ECEF36-A9F4-5348-A00A-F908AAEC24F0}" sibTransId="{B97AD4B2-24C5-0D41-B104-4B25C9AE0AC3}"/>
    <dgm:cxn modelId="{2518F75B-DDDC-1041-BA0D-2792EE25D824}" srcId="{FCF1DB1C-D31B-2045-98D3-41008699E6E7}" destId="{AAA9C356-19B6-E142-AFB1-CBA717CD5E3D}" srcOrd="2" destOrd="0" parTransId="{FCC9E86E-7F1A-144C-934E-CE0F46D623FD}" sibTransId="{F87DF028-5473-894D-8AB7-76D0C134E843}"/>
    <dgm:cxn modelId="{1564BD5E-10B2-AC44-825E-7E7990AFAE81}" type="presOf" srcId="{88A3F82A-287D-9A4D-A11D-28DFB0017BED}" destId="{8F125D2A-E071-9C44-8AAC-2C6E1B748D0C}" srcOrd="0" destOrd="0" presId="urn:microsoft.com/office/officeart/2005/8/layout/lProcess2"/>
    <dgm:cxn modelId="{16543A6A-B2E1-A842-8A9B-505BC047F66B}" type="presOf" srcId="{A30D69C5-F853-1C46-97F5-59CE889531A0}" destId="{FCE41C67-BA6F-EB45-B838-D882D88E2AC5}" srcOrd="1" destOrd="0" presId="urn:microsoft.com/office/officeart/2005/8/layout/lProcess2"/>
    <dgm:cxn modelId="{2B48376C-A98F-4A4A-8468-C730531BD242}" type="presOf" srcId="{954D3C06-7709-F64E-9701-A2B1275ECA6F}" destId="{74DD51A3-13E3-4F45-B0A0-6923520FD5C0}" srcOrd="0" destOrd="0" presId="urn:microsoft.com/office/officeart/2005/8/layout/lProcess2"/>
    <dgm:cxn modelId="{926E4474-6FD8-A14A-86A2-2A9FE06999B3}" type="presOf" srcId="{77F3BE4C-1730-8B41-8673-25EA6C8B1EDE}" destId="{B68657F0-A7C2-4445-9133-2811C3D65C24}" srcOrd="0" destOrd="0" presId="urn:microsoft.com/office/officeart/2005/8/layout/lProcess2"/>
    <dgm:cxn modelId="{C07B4578-7233-F840-AE04-5BAD77998186}" type="presOf" srcId="{CC6B287B-6DE1-1645-8904-2BF7B966EA4E}" destId="{689F25E0-26F5-164E-8A87-319F65236D3E}" srcOrd="0" destOrd="0" presId="urn:microsoft.com/office/officeart/2005/8/layout/lProcess2"/>
    <dgm:cxn modelId="{086EF37B-8B41-A046-ADA3-4B6ED0C4068D}" type="presOf" srcId="{C357BF2F-4E01-D84F-A572-C0866C2F8596}" destId="{FAB43271-A4CE-B84C-8BCB-B9A4992D458A}" srcOrd="0" destOrd="0" presId="urn:microsoft.com/office/officeart/2005/8/layout/lProcess2"/>
    <dgm:cxn modelId="{94D5B57C-1557-D64D-9579-E0C53E1E913E}" srcId="{A30D69C5-F853-1C46-97F5-59CE889531A0}" destId="{954D3C06-7709-F64E-9701-A2B1275ECA6F}" srcOrd="2" destOrd="0" parTransId="{9BC360A8-F4A5-2A41-A90F-089C2C8BC182}" sibTransId="{0FFE5729-7982-E449-9052-B03290ADE9A0}"/>
    <dgm:cxn modelId="{779EC08C-C499-C942-83FE-02D073BB7BEE}" srcId="{A30D69C5-F853-1C46-97F5-59CE889531A0}" destId="{C357BF2F-4E01-D84F-A572-C0866C2F8596}" srcOrd="3" destOrd="0" parTransId="{AB7B2EF2-5C15-104B-BD1C-190262B2FDB3}" sibTransId="{A11EA2E4-5289-134C-BE12-1CBDF5A0789E}"/>
    <dgm:cxn modelId="{3A9EEE91-CCF1-B547-A2BF-742D859074E9}" type="presOf" srcId="{14F04126-ADEA-6A40-A511-64160DD84EF1}" destId="{2AA1C7E3-99B7-654E-9BBE-D95D0DD82CAA}" srcOrd="0" destOrd="0" presId="urn:microsoft.com/office/officeart/2005/8/layout/lProcess2"/>
    <dgm:cxn modelId="{7EFFD394-9FEE-C643-A278-FE862A8B0EDD}" srcId="{A30D69C5-F853-1C46-97F5-59CE889531A0}" destId="{77F3BE4C-1730-8B41-8673-25EA6C8B1EDE}" srcOrd="4" destOrd="0" parTransId="{B3335B42-9153-3549-B8B6-FCE792D9DC13}" sibTransId="{238F420C-7736-B046-9DE6-8B8294F3B4CA}"/>
    <dgm:cxn modelId="{CA758B9A-C0C0-2A40-8BF4-777413ABF5BE}" type="presOf" srcId="{61FEC170-B0FD-0A40-8DC1-C3255A298957}" destId="{D4CB8798-2B01-0E43-935B-E042B5EF8DF6}" srcOrd="0" destOrd="0" presId="urn:microsoft.com/office/officeart/2005/8/layout/lProcess2"/>
    <dgm:cxn modelId="{ED26F3A9-FEE4-BA41-B606-34B53019CCEA}" srcId="{1934E52B-E0B7-ED45-BD0A-76376F5D3B9C}" destId="{A30D69C5-F853-1C46-97F5-59CE889531A0}" srcOrd="1" destOrd="0" parTransId="{A98F4DE2-1744-9D4C-B8C4-F124F2B4A2E7}" sibTransId="{C7BAAF89-7A97-9548-A6CA-4CE38D67310B}"/>
    <dgm:cxn modelId="{A6356FB2-31E9-7A41-B8B2-ED117825EFF1}" srcId="{FCF1DB1C-D31B-2045-98D3-41008699E6E7}" destId="{88A3F82A-287D-9A4D-A11D-28DFB0017BED}" srcOrd="6" destOrd="0" parTransId="{33727FF9-585D-6845-B3EC-658698BE984A}" sibTransId="{6E65B205-6BEB-B540-A3F8-B508D505E485}"/>
    <dgm:cxn modelId="{AA145EB6-319C-F14F-9CB3-405F6BAC4B19}" type="presOf" srcId="{65B7AE6F-A218-CF40-805F-3A5C8E5CE0EE}" destId="{1AC66943-5AE1-1347-88BD-1B810DABCC53}" srcOrd="0" destOrd="0" presId="urn:microsoft.com/office/officeart/2005/8/layout/lProcess2"/>
    <dgm:cxn modelId="{FCFADDC0-F82C-3F4C-9919-017C2C8CE081}" type="presOf" srcId="{172D739E-525D-A74F-BB1B-A64651A15983}" destId="{1EA24F69-7ABA-2E47-AE4C-C14E43DE5793}" srcOrd="0" destOrd="0" presId="urn:microsoft.com/office/officeart/2005/8/layout/lProcess2"/>
    <dgm:cxn modelId="{7C3146D2-21E8-6041-8066-2F8F5E2A6CB9}" type="presOf" srcId="{9F55380A-2188-E14A-973B-825C3E56EBC3}" destId="{89FE00E9-4BD0-F84F-B667-A35686E4892D}" srcOrd="0" destOrd="0" presId="urn:microsoft.com/office/officeart/2005/8/layout/lProcess2"/>
    <dgm:cxn modelId="{C6D0F4DB-2118-5B4C-BBF3-6FDB3655237D}" type="presOf" srcId="{9465880B-90D5-694F-828A-044A9BF44333}" destId="{AF8A68A2-53AC-C043-91B2-718C6FA65D59}" srcOrd="0" destOrd="0" presId="urn:microsoft.com/office/officeart/2005/8/layout/lProcess2"/>
    <dgm:cxn modelId="{A907D4DC-CE38-AE4F-B5A4-5776552BDD66}" srcId="{FCF1DB1C-D31B-2045-98D3-41008699E6E7}" destId="{DE5B6DE7-CB92-2C48-98E0-4E2F47B43337}" srcOrd="5" destOrd="0" parTransId="{1DF44CD3-F295-1E45-ABDA-A509A09361D6}" sibTransId="{81DB6460-B33D-5E43-B53C-4396C201EBF2}"/>
    <dgm:cxn modelId="{15E55DF2-ABA4-0A44-906B-9041BA39B452}" srcId="{A30D69C5-F853-1C46-97F5-59CE889531A0}" destId="{9465880B-90D5-694F-828A-044A9BF44333}" srcOrd="1" destOrd="0" parTransId="{96598A30-769F-5B44-81EA-151781EEE0D4}" sibTransId="{76ED45FA-FD08-954B-9FB0-163EB76C9A5C}"/>
    <dgm:cxn modelId="{72989CF6-E3B1-C141-AE60-605518AB3778}" srcId="{FCF1DB1C-D31B-2045-98D3-41008699E6E7}" destId="{14F04126-ADEA-6A40-A511-64160DD84EF1}" srcOrd="0" destOrd="0" parTransId="{414E0889-759A-C842-ABB6-81C5B86E6B6A}" sibTransId="{F6C49898-625C-CB47-AFA9-FB9D40B5F108}"/>
    <dgm:cxn modelId="{B3103EA3-84EB-8D45-808C-379FA8BD1C0F}" type="presParOf" srcId="{A40D5F2D-592D-894A-BCD7-85DEE59BFC19}" destId="{0C500B3B-BBF3-FB49-A8C1-AD76C868B0CA}" srcOrd="0" destOrd="0" presId="urn:microsoft.com/office/officeart/2005/8/layout/lProcess2"/>
    <dgm:cxn modelId="{7D644373-CC8F-AA4C-B2AD-993F53DE7BDC}" type="presParOf" srcId="{0C500B3B-BBF3-FB49-A8C1-AD76C868B0CA}" destId="{38FCA109-F7E9-BE45-BD0C-D01C5B0FB271}" srcOrd="0" destOrd="0" presId="urn:microsoft.com/office/officeart/2005/8/layout/lProcess2"/>
    <dgm:cxn modelId="{25EF1BE5-EE5C-D143-99A9-53BAF851C38B}" type="presParOf" srcId="{0C500B3B-BBF3-FB49-A8C1-AD76C868B0CA}" destId="{7126B794-FE83-DC45-B4A4-9BE7EA20B8E9}" srcOrd="1" destOrd="0" presId="urn:microsoft.com/office/officeart/2005/8/layout/lProcess2"/>
    <dgm:cxn modelId="{300728AF-D820-F64A-9CD3-89AB0425D98E}" type="presParOf" srcId="{0C500B3B-BBF3-FB49-A8C1-AD76C868B0CA}" destId="{C190E400-295C-3A4A-8852-B1A052FF824D}" srcOrd="2" destOrd="0" presId="urn:microsoft.com/office/officeart/2005/8/layout/lProcess2"/>
    <dgm:cxn modelId="{FD3456D3-4156-6148-BD02-9171B36E5DBA}" type="presParOf" srcId="{C190E400-295C-3A4A-8852-B1A052FF824D}" destId="{585EAB85-A01B-A04F-A5E2-C3E2C111F4B0}" srcOrd="0" destOrd="0" presId="urn:microsoft.com/office/officeart/2005/8/layout/lProcess2"/>
    <dgm:cxn modelId="{C4F41E56-FEF1-0940-97BD-DF095178FBAD}" type="presParOf" srcId="{585EAB85-A01B-A04F-A5E2-C3E2C111F4B0}" destId="{2AA1C7E3-99B7-654E-9BBE-D95D0DD82CAA}" srcOrd="0" destOrd="0" presId="urn:microsoft.com/office/officeart/2005/8/layout/lProcess2"/>
    <dgm:cxn modelId="{B6AF6CE4-18D9-7344-9DFD-0943735CB56E}" type="presParOf" srcId="{585EAB85-A01B-A04F-A5E2-C3E2C111F4B0}" destId="{9C366D5B-665B-7641-A34A-C86D946BF078}" srcOrd="1" destOrd="0" presId="urn:microsoft.com/office/officeart/2005/8/layout/lProcess2"/>
    <dgm:cxn modelId="{D7818BA1-1483-A44E-BACD-0C289FB128F2}" type="presParOf" srcId="{585EAB85-A01B-A04F-A5E2-C3E2C111F4B0}" destId="{89FE00E9-4BD0-F84F-B667-A35686E4892D}" srcOrd="2" destOrd="0" presId="urn:microsoft.com/office/officeart/2005/8/layout/lProcess2"/>
    <dgm:cxn modelId="{6D5C1B5B-CDC4-364A-BD94-6AC21D25DC14}" type="presParOf" srcId="{585EAB85-A01B-A04F-A5E2-C3E2C111F4B0}" destId="{B7B65624-CB18-EC43-821E-428D827B1150}" srcOrd="3" destOrd="0" presId="urn:microsoft.com/office/officeart/2005/8/layout/lProcess2"/>
    <dgm:cxn modelId="{69422FDF-63BA-864F-8DE6-D9B5FBD28AF8}" type="presParOf" srcId="{585EAB85-A01B-A04F-A5E2-C3E2C111F4B0}" destId="{F122DAFB-119A-F244-AE0A-6C8BF306668C}" srcOrd="4" destOrd="0" presId="urn:microsoft.com/office/officeart/2005/8/layout/lProcess2"/>
    <dgm:cxn modelId="{5AB9B5A5-7D92-B94C-84A2-FAD6755D53A1}" type="presParOf" srcId="{585EAB85-A01B-A04F-A5E2-C3E2C111F4B0}" destId="{C27C4B6E-F2FF-394A-8634-47D60E2E002D}" srcOrd="5" destOrd="0" presId="urn:microsoft.com/office/officeart/2005/8/layout/lProcess2"/>
    <dgm:cxn modelId="{8F5E19FF-2673-E247-89D6-50E49C461F1F}" type="presParOf" srcId="{585EAB85-A01B-A04F-A5E2-C3E2C111F4B0}" destId="{D4CB8798-2B01-0E43-935B-E042B5EF8DF6}" srcOrd="6" destOrd="0" presId="urn:microsoft.com/office/officeart/2005/8/layout/lProcess2"/>
    <dgm:cxn modelId="{1061EFC2-AA50-A342-874F-C92928E2ACF4}" type="presParOf" srcId="{585EAB85-A01B-A04F-A5E2-C3E2C111F4B0}" destId="{8CC0C799-55DA-C34E-8151-5401EC7EE381}" srcOrd="7" destOrd="0" presId="urn:microsoft.com/office/officeart/2005/8/layout/lProcess2"/>
    <dgm:cxn modelId="{9DE8B796-B6C0-D54E-8614-DFE542401207}" type="presParOf" srcId="{585EAB85-A01B-A04F-A5E2-C3E2C111F4B0}" destId="{1AC66943-5AE1-1347-88BD-1B810DABCC53}" srcOrd="8" destOrd="0" presId="urn:microsoft.com/office/officeart/2005/8/layout/lProcess2"/>
    <dgm:cxn modelId="{64DD78EE-0AF8-7E4E-A547-83EE3714B540}" type="presParOf" srcId="{585EAB85-A01B-A04F-A5E2-C3E2C111F4B0}" destId="{A5B6E35B-6576-E845-B8FC-32EFED44C688}" srcOrd="9" destOrd="0" presId="urn:microsoft.com/office/officeart/2005/8/layout/lProcess2"/>
    <dgm:cxn modelId="{A525751B-6A55-2743-BC76-7FBE39C54793}" type="presParOf" srcId="{585EAB85-A01B-A04F-A5E2-C3E2C111F4B0}" destId="{643253FA-9002-EE4A-A5A9-432AFA18ABA8}" srcOrd="10" destOrd="0" presId="urn:microsoft.com/office/officeart/2005/8/layout/lProcess2"/>
    <dgm:cxn modelId="{DC356842-D72F-6948-8789-E3EF35078D10}" type="presParOf" srcId="{585EAB85-A01B-A04F-A5E2-C3E2C111F4B0}" destId="{64D1A363-DD50-664D-B99B-E1EDB561C74F}" srcOrd="11" destOrd="0" presId="urn:microsoft.com/office/officeart/2005/8/layout/lProcess2"/>
    <dgm:cxn modelId="{68E52E01-CEE7-7C42-AFCF-9446D1BFA80B}" type="presParOf" srcId="{585EAB85-A01B-A04F-A5E2-C3E2C111F4B0}" destId="{8F125D2A-E071-9C44-8AAC-2C6E1B748D0C}" srcOrd="12" destOrd="0" presId="urn:microsoft.com/office/officeart/2005/8/layout/lProcess2"/>
    <dgm:cxn modelId="{88A04035-C2AC-9D40-A436-5E5DC56DB947}" type="presParOf" srcId="{A40D5F2D-592D-894A-BCD7-85DEE59BFC19}" destId="{15A1CE0A-BCCE-F643-A585-F08B209F0048}" srcOrd="1" destOrd="0" presId="urn:microsoft.com/office/officeart/2005/8/layout/lProcess2"/>
    <dgm:cxn modelId="{664D3609-2E4A-7747-A229-5F45BE961784}" type="presParOf" srcId="{A40D5F2D-592D-894A-BCD7-85DEE59BFC19}" destId="{71C1C693-D052-A74A-9432-593C6596D524}" srcOrd="2" destOrd="0" presId="urn:microsoft.com/office/officeart/2005/8/layout/lProcess2"/>
    <dgm:cxn modelId="{D39D51FA-317B-2845-B0BE-455CDEEAA782}" type="presParOf" srcId="{71C1C693-D052-A74A-9432-593C6596D524}" destId="{A97E047B-8840-9345-95ED-3A87F1CC8E35}" srcOrd="0" destOrd="0" presId="urn:microsoft.com/office/officeart/2005/8/layout/lProcess2"/>
    <dgm:cxn modelId="{6188AC97-E77B-FF4D-8C8D-B3C384F878B0}" type="presParOf" srcId="{71C1C693-D052-A74A-9432-593C6596D524}" destId="{FCE41C67-BA6F-EB45-B838-D882D88E2AC5}" srcOrd="1" destOrd="0" presId="urn:microsoft.com/office/officeart/2005/8/layout/lProcess2"/>
    <dgm:cxn modelId="{894770B8-5D54-E640-A725-F78FF23CD94F}" type="presParOf" srcId="{71C1C693-D052-A74A-9432-593C6596D524}" destId="{16DBD3BB-6692-EA4A-98CF-DC330D58213B}" srcOrd="2" destOrd="0" presId="urn:microsoft.com/office/officeart/2005/8/layout/lProcess2"/>
    <dgm:cxn modelId="{CF084E7B-7B36-1C4D-BD03-BCF3489B65EF}" type="presParOf" srcId="{16DBD3BB-6692-EA4A-98CF-DC330D58213B}" destId="{0B7F86CF-EEDE-554C-A73E-7CB95F6752C8}" srcOrd="0" destOrd="0" presId="urn:microsoft.com/office/officeart/2005/8/layout/lProcess2"/>
    <dgm:cxn modelId="{96866186-2DB6-A34F-8A04-40F2387B0465}" type="presParOf" srcId="{0B7F86CF-EEDE-554C-A73E-7CB95F6752C8}" destId="{689F25E0-26F5-164E-8A87-319F65236D3E}" srcOrd="0" destOrd="0" presId="urn:microsoft.com/office/officeart/2005/8/layout/lProcess2"/>
    <dgm:cxn modelId="{96C463E3-0BFE-AE4F-9EE0-E39ECC597159}" type="presParOf" srcId="{0B7F86CF-EEDE-554C-A73E-7CB95F6752C8}" destId="{532110FF-E9F4-5345-A17E-C824690EE95D}" srcOrd="1" destOrd="0" presId="urn:microsoft.com/office/officeart/2005/8/layout/lProcess2"/>
    <dgm:cxn modelId="{5E5F1301-981E-8540-9219-1F5279115B76}" type="presParOf" srcId="{0B7F86CF-EEDE-554C-A73E-7CB95F6752C8}" destId="{AF8A68A2-53AC-C043-91B2-718C6FA65D59}" srcOrd="2" destOrd="0" presId="urn:microsoft.com/office/officeart/2005/8/layout/lProcess2"/>
    <dgm:cxn modelId="{3EC4B6B5-DC26-3B4A-A236-EBAFC6980E14}" type="presParOf" srcId="{0B7F86CF-EEDE-554C-A73E-7CB95F6752C8}" destId="{5D065C11-C9F2-A543-9745-9A8A20D864A6}" srcOrd="3" destOrd="0" presId="urn:microsoft.com/office/officeart/2005/8/layout/lProcess2"/>
    <dgm:cxn modelId="{A4D54480-67CD-FD46-8B47-5C929AD5F298}" type="presParOf" srcId="{0B7F86CF-EEDE-554C-A73E-7CB95F6752C8}" destId="{74DD51A3-13E3-4F45-B0A0-6923520FD5C0}" srcOrd="4" destOrd="0" presId="urn:microsoft.com/office/officeart/2005/8/layout/lProcess2"/>
    <dgm:cxn modelId="{64B13833-2A62-B847-9E96-02D45BEA839D}" type="presParOf" srcId="{0B7F86CF-EEDE-554C-A73E-7CB95F6752C8}" destId="{DBD8ADB8-58B9-7044-B7F5-6D2D88B63C2C}" srcOrd="5" destOrd="0" presId="urn:microsoft.com/office/officeart/2005/8/layout/lProcess2"/>
    <dgm:cxn modelId="{2AA40E70-67BA-7A41-B5FF-432288A8603C}" type="presParOf" srcId="{0B7F86CF-EEDE-554C-A73E-7CB95F6752C8}" destId="{FAB43271-A4CE-B84C-8BCB-B9A4992D458A}" srcOrd="6" destOrd="0" presId="urn:microsoft.com/office/officeart/2005/8/layout/lProcess2"/>
    <dgm:cxn modelId="{D3C5EC28-7A53-484C-87D1-28437D1B93C3}" type="presParOf" srcId="{0B7F86CF-EEDE-554C-A73E-7CB95F6752C8}" destId="{C9665FAA-FCCF-1849-85B9-55F0B6DC3231}" srcOrd="7" destOrd="0" presId="urn:microsoft.com/office/officeart/2005/8/layout/lProcess2"/>
    <dgm:cxn modelId="{3E681663-1E64-0F4D-A89C-C8A36289822E}" type="presParOf" srcId="{0B7F86CF-EEDE-554C-A73E-7CB95F6752C8}" destId="{B68657F0-A7C2-4445-9133-2811C3D65C24}" srcOrd="8" destOrd="0" presId="urn:microsoft.com/office/officeart/2005/8/layout/lProcess2"/>
    <dgm:cxn modelId="{8E37240E-F1C2-4E47-ADF7-B96B93EDD068}" type="presParOf" srcId="{0B7F86CF-EEDE-554C-A73E-7CB95F6752C8}" destId="{2FB689C3-C63A-EC46-8A70-D402102EBD22}" srcOrd="9" destOrd="0" presId="urn:microsoft.com/office/officeart/2005/8/layout/lProcess2"/>
    <dgm:cxn modelId="{9CEF5098-4A18-EC40-B818-412245658241}" type="presParOf" srcId="{0B7F86CF-EEDE-554C-A73E-7CB95F6752C8}" destId="{1EA24F69-7ABA-2E47-AE4C-C14E43DE5793}" srcOrd="10" destOrd="0" presId="urn:microsoft.com/office/officeart/2005/8/layout/lProcess2"/>
    <dgm:cxn modelId="{E0D51E73-2331-DC41-9671-C1DB2E30B4C5}" type="presParOf" srcId="{0B7F86CF-EEDE-554C-A73E-7CB95F6752C8}" destId="{64FB8BC4-EAB8-BB49-9ED6-1F0011686456}" srcOrd="11" destOrd="0" presId="urn:microsoft.com/office/officeart/2005/8/layout/lProcess2"/>
    <dgm:cxn modelId="{E7A38751-62E6-AB4E-B528-7062A74CFECF}" type="presParOf" srcId="{0B7F86CF-EEDE-554C-A73E-7CB95F6752C8}" destId="{299026DB-0C2B-F246-89BF-6BCC94BC0C95}" srcOrd="12" destOrd="0" presId="urn:microsoft.com/office/officeart/2005/8/layout/lProcess2"/>
    <dgm:cxn modelId="{D54621F0-2B49-1A4A-90BB-8E5333154D73}" type="presParOf" srcId="{0B7F86CF-EEDE-554C-A73E-7CB95F6752C8}" destId="{D0219DF4-1D62-0B49-8DFA-36885DD8BEC0}" srcOrd="13" destOrd="0" presId="urn:microsoft.com/office/officeart/2005/8/layout/lProcess2"/>
    <dgm:cxn modelId="{5A662B93-D08C-1E42-A22B-FF5458792C69}" type="presParOf" srcId="{0B7F86CF-EEDE-554C-A73E-7CB95F6752C8}" destId="{2BF11E51-8AD0-ED49-8609-EFE2151199D4}" srcOrd="1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6AAD06-F0EB-684D-96C6-6F1AF452F237}" type="doc">
      <dgm:prSet loTypeId="urn:microsoft.com/office/officeart/2005/8/layout/funnel1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AC392F07-D235-A946-B494-25600F8C7B7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Kişisel</a:t>
          </a:r>
        </a:p>
      </dgm:t>
    </dgm:pt>
    <dgm:pt modelId="{6969E776-FECA-1C4E-AA45-AAC66CF70B2D}" type="parTrans" cxnId="{9EF66813-9DF4-824A-B9D0-609EF36D375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1A56A64-5E59-0943-ABD4-F6718E881D9E}" type="sibTrans" cxnId="{9EF66813-9DF4-824A-B9D0-609EF36D375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769EB7D-C829-944F-8650-3D4BFD97FB71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Akademik</a:t>
          </a:r>
        </a:p>
      </dgm:t>
    </dgm:pt>
    <dgm:pt modelId="{BB79DA6D-B72C-7948-BFD1-AEC3663C2D7E}" type="parTrans" cxnId="{4A3D1B28-84F3-2C41-8E71-834FD869F44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9399558-289C-8341-8490-DC2650B6712E}" type="sibTrans" cxnId="{4A3D1B28-84F3-2C41-8E71-834FD869F44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82E2D3-5D2E-C04E-A11C-00C5C482F3FE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aksaklıklarının yol açtığı sorunlar</a:t>
          </a:r>
        </a:p>
      </dgm:t>
    </dgm:pt>
    <dgm:pt modelId="{D3C119A7-D4B7-D84D-8E95-1CC27E010E59}" type="parTrans" cxnId="{392B8860-864C-424F-BE82-B4EED3671DF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8CDEEC8-A422-864F-956F-EBD05A499B4A}" type="sibTrans" cxnId="{392B8860-864C-424F-BE82-B4EED3671DF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079F6C6-C0AD-0141-8F35-85503A74A43C}">
      <dgm:prSet phldrT="[Metin]" phldr="1"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72E6440-39A6-F346-BADA-2A0FA814E695}" type="parTrans" cxnId="{C18E793E-B4AC-7A43-84FC-069C2676B05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4DCFD87-C434-8B4E-ACA4-055D0250AC49}" type="sibTrans" cxnId="{C18E793E-B4AC-7A43-84FC-069C2676B05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AD87A6A-1A90-6C48-81AD-3F554077C59D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Sosyal</a:t>
          </a:r>
        </a:p>
      </dgm:t>
    </dgm:pt>
    <dgm:pt modelId="{5332CA56-10B7-0546-8AF6-ABE54E9D5020}" type="parTrans" cxnId="{D757BB86-C587-FA40-9289-F5581FE6F24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22298D5-2F4D-D440-8A51-D698099C06B6}" type="sibTrans" cxnId="{D757BB86-C587-FA40-9289-F5581FE6F24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D9BFDCA-D9D1-A249-B381-36903D5F2549}" type="pres">
      <dgm:prSet presAssocID="{416AAD06-F0EB-684D-96C6-6F1AF452F237}" presName="Name0" presStyleCnt="0">
        <dgm:presLayoutVars>
          <dgm:chMax val="4"/>
          <dgm:resizeHandles val="exact"/>
        </dgm:presLayoutVars>
      </dgm:prSet>
      <dgm:spPr/>
    </dgm:pt>
    <dgm:pt modelId="{8D32EFE0-DDE2-6A42-9D2A-55FD245D8844}" type="pres">
      <dgm:prSet presAssocID="{416AAD06-F0EB-684D-96C6-6F1AF452F237}" presName="ellipse" presStyleLbl="trBgShp" presStyleIdx="0" presStyleCnt="1"/>
      <dgm:spPr/>
    </dgm:pt>
    <dgm:pt modelId="{47324AA7-00FA-BE4D-A2C1-815543C25113}" type="pres">
      <dgm:prSet presAssocID="{416AAD06-F0EB-684D-96C6-6F1AF452F237}" presName="arrow1" presStyleLbl="fgShp" presStyleIdx="0" presStyleCnt="1"/>
      <dgm:spPr/>
    </dgm:pt>
    <dgm:pt modelId="{37D18503-6154-A54F-8514-74D49063F834}" type="pres">
      <dgm:prSet presAssocID="{416AAD06-F0EB-684D-96C6-6F1AF452F237}" presName="rectangle" presStyleLbl="revTx" presStyleIdx="0" presStyleCnt="1" custScaleX="146593">
        <dgm:presLayoutVars>
          <dgm:bulletEnabled val="1"/>
        </dgm:presLayoutVars>
      </dgm:prSet>
      <dgm:spPr/>
    </dgm:pt>
    <dgm:pt modelId="{A1F14BDD-D8D2-5E47-9D4E-3E327A548BAA}" type="pres">
      <dgm:prSet presAssocID="{1769EB7D-C829-944F-8650-3D4BFD97FB71}" presName="item1" presStyleLbl="node1" presStyleIdx="0" presStyleCnt="3">
        <dgm:presLayoutVars>
          <dgm:bulletEnabled val="1"/>
        </dgm:presLayoutVars>
      </dgm:prSet>
      <dgm:spPr/>
    </dgm:pt>
    <dgm:pt modelId="{916EBE52-228E-9240-9A14-862C953A597F}" type="pres">
      <dgm:prSet presAssocID="{5AD87A6A-1A90-6C48-81AD-3F554077C59D}" presName="item2" presStyleLbl="node1" presStyleIdx="1" presStyleCnt="3">
        <dgm:presLayoutVars>
          <dgm:bulletEnabled val="1"/>
        </dgm:presLayoutVars>
      </dgm:prSet>
      <dgm:spPr/>
    </dgm:pt>
    <dgm:pt modelId="{D81C0A83-F737-BF4E-B6C8-2F4DB784DF49}" type="pres">
      <dgm:prSet presAssocID="{2482E2D3-5D2E-C04E-A11C-00C5C482F3FE}" presName="item3" presStyleLbl="node1" presStyleIdx="2" presStyleCnt="3">
        <dgm:presLayoutVars>
          <dgm:bulletEnabled val="1"/>
        </dgm:presLayoutVars>
      </dgm:prSet>
      <dgm:spPr/>
    </dgm:pt>
    <dgm:pt modelId="{DD865539-C3FE-7748-98B2-3B1EF9EAC392}" type="pres">
      <dgm:prSet presAssocID="{416AAD06-F0EB-684D-96C6-6F1AF452F237}" presName="funnel" presStyleLbl="trAlignAcc1" presStyleIdx="0" presStyleCnt="1"/>
      <dgm:spPr/>
    </dgm:pt>
  </dgm:ptLst>
  <dgm:cxnLst>
    <dgm:cxn modelId="{1EA7E00F-A2C0-8248-9884-EFEC319ABCA9}" type="presOf" srcId="{416AAD06-F0EB-684D-96C6-6F1AF452F237}" destId="{8D9BFDCA-D9D1-A249-B381-36903D5F2549}" srcOrd="0" destOrd="0" presId="urn:microsoft.com/office/officeart/2005/8/layout/funnel1"/>
    <dgm:cxn modelId="{9EF66813-9DF4-824A-B9D0-609EF36D375D}" srcId="{416AAD06-F0EB-684D-96C6-6F1AF452F237}" destId="{AC392F07-D235-A946-B494-25600F8C7B77}" srcOrd="0" destOrd="0" parTransId="{6969E776-FECA-1C4E-AA45-AAC66CF70B2D}" sibTransId="{51A56A64-5E59-0943-ABD4-F6718E881D9E}"/>
    <dgm:cxn modelId="{4A3D1B28-84F3-2C41-8E71-834FD869F44D}" srcId="{416AAD06-F0EB-684D-96C6-6F1AF452F237}" destId="{1769EB7D-C829-944F-8650-3D4BFD97FB71}" srcOrd="1" destOrd="0" parTransId="{BB79DA6D-B72C-7948-BFD1-AEC3663C2D7E}" sibTransId="{09399558-289C-8341-8490-DC2650B6712E}"/>
    <dgm:cxn modelId="{BD8DB534-58CC-2844-9C7C-9FA16EB51249}" type="presOf" srcId="{5AD87A6A-1A90-6C48-81AD-3F554077C59D}" destId="{A1F14BDD-D8D2-5E47-9D4E-3E327A548BAA}" srcOrd="0" destOrd="0" presId="urn:microsoft.com/office/officeart/2005/8/layout/funnel1"/>
    <dgm:cxn modelId="{C18E793E-B4AC-7A43-84FC-069C2676B05D}" srcId="{416AAD06-F0EB-684D-96C6-6F1AF452F237}" destId="{E079F6C6-C0AD-0141-8F35-85503A74A43C}" srcOrd="4" destOrd="0" parTransId="{A72E6440-39A6-F346-BADA-2A0FA814E695}" sibTransId="{34DCFD87-C434-8B4E-ACA4-055D0250AC49}"/>
    <dgm:cxn modelId="{A7656054-538A-8C44-9E62-FEE2CAD7D8DD}" type="presOf" srcId="{2482E2D3-5D2E-C04E-A11C-00C5C482F3FE}" destId="{37D18503-6154-A54F-8514-74D49063F834}" srcOrd="0" destOrd="0" presId="urn:microsoft.com/office/officeart/2005/8/layout/funnel1"/>
    <dgm:cxn modelId="{86D4C855-11E4-254C-B861-82073D4B5714}" type="presOf" srcId="{AC392F07-D235-A946-B494-25600F8C7B77}" destId="{D81C0A83-F737-BF4E-B6C8-2F4DB784DF49}" srcOrd="0" destOrd="0" presId="urn:microsoft.com/office/officeart/2005/8/layout/funnel1"/>
    <dgm:cxn modelId="{392B8860-864C-424F-BE82-B4EED3671DFE}" srcId="{416AAD06-F0EB-684D-96C6-6F1AF452F237}" destId="{2482E2D3-5D2E-C04E-A11C-00C5C482F3FE}" srcOrd="3" destOrd="0" parTransId="{D3C119A7-D4B7-D84D-8E95-1CC27E010E59}" sibTransId="{78CDEEC8-A422-864F-956F-EBD05A499B4A}"/>
    <dgm:cxn modelId="{D757BB86-C587-FA40-9289-F5581FE6F243}" srcId="{416AAD06-F0EB-684D-96C6-6F1AF452F237}" destId="{5AD87A6A-1A90-6C48-81AD-3F554077C59D}" srcOrd="2" destOrd="0" parTransId="{5332CA56-10B7-0546-8AF6-ABE54E9D5020}" sibTransId="{B22298D5-2F4D-D440-8A51-D698099C06B6}"/>
    <dgm:cxn modelId="{3798F7F6-E4FB-8343-9984-87B3A3EF690F}" type="presOf" srcId="{1769EB7D-C829-944F-8650-3D4BFD97FB71}" destId="{916EBE52-228E-9240-9A14-862C953A597F}" srcOrd="0" destOrd="0" presId="urn:microsoft.com/office/officeart/2005/8/layout/funnel1"/>
    <dgm:cxn modelId="{E2C095AC-3996-414A-A4BA-64AA939954BA}" type="presParOf" srcId="{8D9BFDCA-D9D1-A249-B381-36903D5F2549}" destId="{8D32EFE0-DDE2-6A42-9D2A-55FD245D8844}" srcOrd="0" destOrd="0" presId="urn:microsoft.com/office/officeart/2005/8/layout/funnel1"/>
    <dgm:cxn modelId="{79BE6208-4165-F343-BD0E-D5A263EEC621}" type="presParOf" srcId="{8D9BFDCA-D9D1-A249-B381-36903D5F2549}" destId="{47324AA7-00FA-BE4D-A2C1-815543C25113}" srcOrd="1" destOrd="0" presId="urn:microsoft.com/office/officeart/2005/8/layout/funnel1"/>
    <dgm:cxn modelId="{80DEE382-C83C-5D44-8207-B2D9784DA442}" type="presParOf" srcId="{8D9BFDCA-D9D1-A249-B381-36903D5F2549}" destId="{37D18503-6154-A54F-8514-74D49063F834}" srcOrd="2" destOrd="0" presId="urn:microsoft.com/office/officeart/2005/8/layout/funnel1"/>
    <dgm:cxn modelId="{16ACB7FA-A063-C742-BF31-2564F834FC5A}" type="presParOf" srcId="{8D9BFDCA-D9D1-A249-B381-36903D5F2549}" destId="{A1F14BDD-D8D2-5E47-9D4E-3E327A548BAA}" srcOrd="3" destOrd="0" presId="urn:microsoft.com/office/officeart/2005/8/layout/funnel1"/>
    <dgm:cxn modelId="{AB22344F-60C4-F44E-85EC-1FE67A5E6FEB}" type="presParOf" srcId="{8D9BFDCA-D9D1-A249-B381-36903D5F2549}" destId="{916EBE52-228E-9240-9A14-862C953A597F}" srcOrd="4" destOrd="0" presId="urn:microsoft.com/office/officeart/2005/8/layout/funnel1"/>
    <dgm:cxn modelId="{E1AA0758-7E50-8749-BE75-58D637CDE03C}" type="presParOf" srcId="{8D9BFDCA-D9D1-A249-B381-36903D5F2549}" destId="{D81C0A83-F737-BF4E-B6C8-2F4DB784DF49}" srcOrd="5" destOrd="0" presId="urn:microsoft.com/office/officeart/2005/8/layout/funnel1"/>
    <dgm:cxn modelId="{C7F0B0F1-CD64-704C-9C32-B0A773E20162}" type="presParOf" srcId="{8D9BFDCA-D9D1-A249-B381-36903D5F2549}" destId="{DD865539-C3FE-7748-98B2-3B1EF9EAC392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979098-4552-1249-A718-7E90C27A350E}" type="doc">
      <dgm:prSet loTypeId="urn:microsoft.com/office/officeart/2005/8/layout/list1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12BBAE6-598B-9C46-AAEF-F0CDCC7ADC9D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aracı olmak</a:t>
          </a:r>
        </a:p>
      </dgm:t>
    </dgm:pt>
    <dgm:pt modelId="{95E89312-75A9-EE4C-90CE-C696AA61A6F0}" type="parTrans" cxnId="{00F446AD-B1C7-1342-8596-9BB6EBB01DE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6155092-ACAF-9043-A897-ADE4F13D7489}" type="sibTrans" cxnId="{00F446AD-B1C7-1342-8596-9BB6EBB01DE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452D8FE-0C46-E740-9D2F-CE30B4184A5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Aktif ve üretken kılmak</a:t>
          </a:r>
        </a:p>
      </dgm:t>
    </dgm:pt>
    <dgm:pt modelId="{C2C49AAA-A2C3-A449-8AAB-7CE454270142}" type="parTrans" cxnId="{6F667FFE-EE83-E748-B04E-693F4B0A2D9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B42421C-37DD-B74B-B9C6-CE0E8C466B47}" type="sibTrans" cxnId="{6F667FFE-EE83-E748-B04E-693F4B0A2D9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704FAF0-043D-FF43-9D79-E3BF125CD2B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Günlük yaşama katılımlarını sağlamak</a:t>
          </a:r>
        </a:p>
      </dgm:t>
    </dgm:pt>
    <dgm:pt modelId="{73C6827C-E56F-654F-973E-0136BA04E33A}" type="parTrans" cxnId="{BCACC813-4250-6C47-90FD-0D845662146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39D39B1-6B9A-9448-81BD-6E9813078D82}" type="sibTrans" cxnId="{BCACC813-4250-6C47-90FD-0D845662146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929BAFE-706C-8841-825F-FEB5C63F7A82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Yaşam kalitesini artırmak</a:t>
          </a:r>
        </a:p>
      </dgm:t>
    </dgm:pt>
    <dgm:pt modelId="{48D741CD-8963-8649-8E3C-370D31C204E1}" type="parTrans" cxnId="{BF5029F3-80B7-714A-88B4-B483BD3863C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F8AA9D3-B138-BA4F-BE5B-A52247281DB6}" type="sibTrans" cxnId="{BF5029F3-80B7-714A-88B4-B483BD3863C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B48CCD0-A6C4-E541-8377-0AF87C64822C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Sosyal, akademik ve mesleki becerileri desteklemek</a:t>
          </a:r>
        </a:p>
      </dgm:t>
    </dgm:pt>
    <dgm:pt modelId="{687FC139-87E2-D849-A91C-6A018F05A9F8}" type="parTrans" cxnId="{80770B61-603D-2B44-8595-E9E4A2B9D91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C528A70-2D81-234B-817A-2A71E59DE8A0}" type="sibTrans" cxnId="{80770B61-603D-2B44-8595-E9E4A2B9D91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B8325DD-72E2-2348-AEB8-014991159E1E}" type="pres">
      <dgm:prSet presAssocID="{CB979098-4552-1249-A718-7E90C27A350E}" presName="linear" presStyleCnt="0">
        <dgm:presLayoutVars>
          <dgm:dir/>
          <dgm:animLvl val="lvl"/>
          <dgm:resizeHandles val="exact"/>
        </dgm:presLayoutVars>
      </dgm:prSet>
      <dgm:spPr/>
    </dgm:pt>
    <dgm:pt modelId="{BFADC3C8-2A4F-FC46-8CB1-DEBF268EC952}" type="pres">
      <dgm:prSet presAssocID="{512BBAE6-598B-9C46-AAEF-F0CDCC7ADC9D}" presName="parentLin" presStyleCnt="0"/>
      <dgm:spPr/>
    </dgm:pt>
    <dgm:pt modelId="{DC50C6F5-C452-8542-950F-007159330477}" type="pres">
      <dgm:prSet presAssocID="{512BBAE6-598B-9C46-AAEF-F0CDCC7ADC9D}" presName="parentLeftMargin" presStyleLbl="node1" presStyleIdx="0" presStyleCnt="5"/>
      <dgm:spPr/>
    </dgm:pt>
    <dgm:pt modelId="{BE35EB4A-C275-FE43-9D3B-297DB7B4FFBD}" type="pres">
      <dgm:prSet presAssocID="{512BBAE6-598B-9C46-AAEF-F0CDCC7ADC9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745DB08-4598-D741-9841-6E0996DB29FA}" type="pres">
      <dgm:prSet presAssocID="{512BBAE6-598B-9C46-AAEF-F0CDCC7ADC9D}" presName="negativeSpace" presStyleCnt="0"/>
      <dgm:spPr/>
    </dgm:pt>
    <dgm:pt modelId="{41B3A14B-39C4-1B43-9951-EF84E00B333E}" type="pres">
      <dgm:prSet presAssocID="{512BBAE6-598B-9C46-AAEF-F0CDCC7ADC9D}" presName="childText" presStyleLbl="conFgAcc1" presStyleIdx="0" presStyleCnt="5">
        <dgm:presLayoutVars>
          <dgm:bulletEnabled val="1"/>
        </dgm:presLayoutVars>
      </dgm:prSet>
      <dgm:spPr/>
    </dgm:pt>
    <dgm:pt modelId="{5C3B3E0A-3EB9-1843-90D3-9F8FEC058C8B}" type="pres">
      <dgm:prSet presAssocID="{96155092-ACAF-9043-A897-ADE4F13D7489}" presName="spaceBetweenRectangles" presStyleCnt="0"/>
      <dgm:spPr/>
    </dgm:pt>
    <dgm:pt modelId="{88D41251-6F22-5647-9D75-2CAAEC22DBF0}" type="pres">
      <dgm:prSet presAssocID="{B452D8FE-0C46-E740-9D2F-CE30B4184A53}" presName="parentLin" presStyleCnt="0"/>
      <dgm:spPr/>
    </dgm:pt>
    <dgm:pt modelId="{A3E586F6-D7E7-BA48-AC92-EF438D107773}" type="pres">
      <dgm:prSet presAssocID="{B452D8FE-0C46-E740-9D2F-CE30B4184A53}" presName="parentLeftMargin" presStyleLbl="node1" presStyleIdx="0" presStyleCnt="5"/>
      <dgm:spPr/>
    </dgm:pt>
    <dgm:pt modelId="{D7F46302-33E3-114B-ACD6-90A63FA10747}" type="pres">
      <dgm:prSet presAssocID="{B452D8FE-0C46-E740-9D2F-CE30B4184A5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A56EFDC-6F8C-4440-858F-F2815A694CAA}" type="pres">
      <dgm:prSet presAssocID="{B452D8FE-0C46-E740-9D2F-CE30B4184A53}" presName="negativeSpace" presStyleCnt="0"/>
      <dgm:spPr/>
    </dgm:pt>
    <dgm:pt modelId="{908A4098-A44C-FD48-B560-1F6749B1C461}" type="pres">
      <dgm:prSet presAssocID="{B452D8FE-0C46-E740-9D2F-CE30B4184A53}" presName="childText" presStyleLbl="conFgAcc1" presStyleIdx="1" presStyleCnt="5">
        <dgm:presLayoutVars>
          <dgm:bulletEnabled val="1"/>
        </dgm:presLayoutVars>
      </dgm:prSet>
      <dgm:spPr/>
    </dgm:pt>
    <dgm:pt modelId="{C6C2D3C1-0B5A-A047-B7FB-4A3A7C660160}" type="pres">
      <dgm:prSet presAssocID="{DB42421C-37DD-B74B-B9C6-CE0E8C466B47}" presName="spaceBetweenRectangles" presStyleCnt="0"/>
      <dgm:spPr/>
    </dgm:pt>
    <dgm:pt modelId="{0326D78A-A0A2-764F-9304-39271F513352}" type="pres">
      <dgm:prSet presAssocID="{C704FAF0-043D-FF43-9D79-E3BF125CD2B7}" presName="parentLin" presStyleCnt="0"/>
      <dgm:spPr/>
    </dgm:pt>
    <dgm:pt modelId="{CCACD4FF-4F21-9745-843B-FE7B4355939D}" type="pres">
      <dgm:prSet presAssocID="{C704FAF0-043D-FF43-9D79-E3BF125CD2B7}" presName="parentLeftMargin" presStyleLbl="node1" presStyleIdx="1" presStyleCnt="5"/>
      <dgm:spPr/>
    </dgm:pt>
    <dgm:pt modelId="{B20C2B81-36A3-904D-8EAD-58642A9B6B4E}" type="pres">
      <dgm:prSet presAssocID="{C704FAF0-043D-FF43-9D79-E3BF125CD2B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3A6D8F5-943D-5540-A902-5A81E005FB64}" type="pres">
      <dgm:prSet presAssocID="{C704FAF0-043D-FF43-9D79-E3BF125CD2B7}" presName="negativeSpace" presStyleCnt="0"/>
      <dgm:spPr/>
    </dgm:pt>
    <dgm:pt modelId="{11D65D54-15D6-8A4A-B5FC-2AA7B93960F4}" type="pres">
      <dgm:prSet presAssocID="{C704FAF0-043D-FF43-9D79-E3BF125CD2B7}" presName="childText" presStyleLbl="conFgAcc1" presStyleIdx="2" presStyleCnt="5">
        <dgm:presLayoutVars>
          <dgm:bulletEnabled val="1"/>
        </dgm:presLayoutVars>
      </dgm:prSet>
      <dgm:spPr/>
    </dgm:pt>
    <dgm:pt modelId="{43E40070-D298-6A41-B815-3B5E4E2E95EB}" type="pres">
      <dgm:prSet presAssocID="{339D39B1-6B9A-9448-81BD-6E9813078D82}" presName="spaceBetweenRectangles" presStyleCnt="0"/>
      <dgm:spPr/>
    </dgm:pt>
    <dgm:pt modelId="{C827B906-C0B3-0844-8174-86D39DAD11B7}" type="pres">
      <dgm:prSet presAssocID="{2929BAFE-706C-8841-825F-FEB5C63F7A82}" presName="parentLin" presStyleCnt="0"/>
      <dgm:spPr/>
    </dgm:pt>
    <dgm:pt modelId="{10E9B05C-7148-2F4D-A6C7-3B3470F35C0E}" type="pres">
      <dgm:prSet presAssocID="{2929BAFE-706C-8841-825F-FEB5C63F7A82}" presName="parentLeftMargin" presStyleLbl="node1" presStyleIdx="2" presStyleCnt="5"/>
      <dgm:spPr/>
    </dgm:pt>
    <dgm:pt modelId="{15545C20-D266-124B-BE77-25CF587FF3FF}" type="pres">
      <dgm:prSet presAssocID="{2929BAFE-706C-8841-825F-FEB5C63F7A8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5D4E4E1-B0FF-C14C-AD7F-C2F462C6B030}" type="pres">
      <dgm:prSet presAssocID="{2929BAFE-706C-8841-825F-FEB5C63F7A82}" presName="negativeSpace" presStyleCnt="0"/>
      <dgm:spPr/>
    </dgm:pt>
    <dgm:pt modelId="{99EDC297-FA2D-5E4C-AEE9-C375A1BE4966}" type="pres">
      <dgm:prSet presAssocID="{2929BAFE-706C-8841-825F-FEB5C63F7A82}" presName="childText" presStyleLbl="conFgAcc1" presStyleIdx="3" presStyleCnt="5">
        <dgm:presLayoutVars>
          <dgm:bulletEnabled val="1"/>
        </dgm:presLayoutVars>
      </dgm:prSet>
      <dgm:spPr/>
    </dgm:pt>
    <dgm:pt modelId="{C8141135-122D-5843-A1F0-2490F98F4B4F}" type="pres">
      <dgm:prSet presAssocID="{7F8AA9D3-B138-BA4F-BE5B-A52247281DB6}" presName="spaceBetweenRectangles" presStyleCnt="0"/>
      <dgm:spPr/>
    </dgm:pt>
    <dgm:pt modelId="{7BDC366E-16FF-B549-B233-46725C43464F}" type="pres">
      <dgm:prSet presAssocID="{5B48CCD0-A6C4-E541-8377-0AF87C64822C}" presName="parentLin" presStyleCnt="0"/>
      <dgm:spPr/>
    </dgm:pt>
    <dgm:pt modelId="{670CDE8D-0265-6740-94FB-659DDA0F060C}" type="pres">
      <dgm:prSet presAssocID="{5B48CCD0-A6C4-E541-8377-0AF87C64822C}" presName="parentLeftMargin" presStyleLbl="node1" presStyleIdx="3" presStyleCnt="5"/>
      <dgm:spPr/>
    </dgm:pt>
    <dgm:pt modelId="{98897C22-B12D-1849-9F63-CDBBD40E2339}" type="pres">
      <dgm:prSet presAssocID="{5B48CCD0-A6C4-E541-8377-0AF87C64822C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C3D36F68-6CDA-2648-BC85-08437E3CF914}" type="pres">
      <dgm:prSet presAssocID="{5B48CCD0-A6C4-E541-8377-0AF87C64822C}" presName="negativeSpace" presStyleCnt="0"/>
      <dgm:spPr/>
    </dgm:pt>
    <dgm:pt modelId="{B145987C-B99D-144F-8367-71F9EBD73A17}" type="pres">
      <dgm:prSet presAssocID="{5B48CCD0-A6C4-E541-8377-0AF87C64822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5812BE06-61A6-B248-BC47-1CCBC840E401}" type="presOf" srcId="{C704FAF0-043D-FF43-9D79-E3BF125CD2B7}" destId="{B20C2B81-36A3-904D-8EAD-58642A9B6B4E}" srcOrd="1" destOrd="0" presId="urn:microsoft.com/office/officeart/2005/8/layout/list1"/>
    <dgm:cxn modelId="{BCACC813-4250-6C47-90FD-0D845662146C}" srcId="{CB979098-4552-1249-A718-7E90C27A350E}" destId="{C704FAF0-043D-FF43-9D79-E3BF125CD2B7}" srcOrd="2" destOrd="0" parTransId="{73C6827C-E56F-654F-973E-0136BA04E33A}" sibTransId="{339D39B1-6B9A-9448-81BD-6E9813078D82}"/>
    <dgm:cxn modelId="{D52BD826-B54A-8C4C-9B13-5DB9B5A3A646}" type="presOf" srcId="{2929BAFE-706C-8841-825F-FEB5C63F7A82}" destId="{15545C20-D266-124B-BE77-25CF587FF3FF}" srcOrd="1" destOrd="0" presId="urn:microsoft.com/office/officeart/2005/8/layout/list1"/>
    <dgm:cxn modelId="{806DA631-48F1-DD4B-A933-A525A6493C6F}" type="presOf" srcId="{B452D8FE-0C46-E740-9D2F-CE30B4184A53}" destId="{D7F46302-33E3-114B-ACD6-90A63FA10747}" srcOrd="1" destOrd="0" presId="urn:microsoft.com/office/officeart/2005/8/layout/list1"/>
    <dgm:cxn modelId="{8ABD285B-BC52-D946-8C6C-A1BE3428A35D}" type="presOf" srcId="{512BBAE6-598B-9C46-AAEF-F0CDCC7ADC9D}" destId="{BE35EB4A-C275-FE43-9D3B-297DB7B4FFBD}" srcOrd="1" destOrd="0" presId="urn:microsoft.com/office/officeart/2005/8/layout/list1"/>
    <dgm:cxn modelId="{80770B61-603D-2B44-8595-E9E4A2B9D915}" srcId="{CB979098-4552-1249-A718-7E90C27A350E}" destId="{5B48CCD0-A6C4-E541-8377-0AF87C64822C}" srcOrd="4" destOrd="0" parTransId="{687FC139-87E2-D849-A91C-6A018F05A9F8}" sibTransId="{2C528A70-2D81-234B-817A-2A71E59DE8A0}"/>
    <dgm:cxn modelId="{2FE8AA6C-2E72-714B-B06B-D4F09ED36D32}" type="presOf" srcId="{C704FAF0-043D-FF43-9D79-E3BF125CD2B7}" destId="{CCACD4FF-4F21-9745-843B-FE7B4355939D}" srcOrd="0" destOrd="0" presId="urn:microsoft.com/office/officeart/2005/8/layout/list1"/>
    <dgm:cxn modelId="{651B656D-E02F-5B4A-BF54-2700B880809A}" type="presOf" srcId="{5B48CCD0-A6C4-E541-8377-0AF87C64822C}" destId="{670CDE8D-0265-6740-94FB-659DDA0F060C}" srcOrd="0" destOrd="0" presId="urn:microsoft.com/office/officeart/2005/8/layout/list1"/>
    <dgm:cxn modelId="{95E24E79-8A84-5548-A3F0-9A72A239144F}" type="presOf" srcId="{CB979098-4552-1249-A718-7E90C27A350E}" destId="{1B8325DD-72E2-2348-AEB8-014991159E1E}" srcOrd="0" destOrd="0" presId="urn:microsoft.com/office/officeart/2005/8/layout/list1"/>
    <dgm:cxn modelId="{B8CE8A7C-B3AD-3949-90FB-A4717DD3DA8B}" type="presOf" srcId="{5B48CCD0-A6C4-E541-8377-0AF87C64822C}" destId="{98897C22-B12D-1849-9F63-CDBBD40E2339}" srcOrd="1" destOrd="0" presId="urn:microsoft.com/office/officeart/2005/8/layout/list1"/>
    <dgm:cxn modelId="{00F446AD-B1C7-1342-8596-9BB6EBB01DEB}" srcId="{CB979098-4552-1249-A718-7E90C27A350E}" destId="{512BBAE6-598B-9C46-AAEF-F0CDCC7ADC9D}" srcOrd="0" destOrd="0" parTransId="{95E89312-75A9-EE4C-90CE-C696AA61A6F0}" sibTransId="{96155092-ACAF-9043-A897-ADE4F13D7489}"/>
    <dgm:cxn modelId="{6BAFF0B0-7AE4-CD4F-AF74-5C16B652CD00}" type="presOf" srcId="{512BBAE6-598B-9C46-AAEF-F0CDCC7ADC9D}" destId="{DC50C6F5-C452-8542-950F-007159330477}" srcOrd="0" destOrd="0" presId="urn:microsoft.com/office/officeart/2005/8/layout/list1"/>
    <dgm:cxn modelId="{AF9777B9-BC53-6544-89AB-911A57490EE4}" type="presOf" srcId="{B452D8FE-0C46-E740-9D2F-CE30B4184A53}" destId="{A3E586F6-D7E7-BA48-AC92-EF438D107773}" srcOrd="0" destOrd="0" presId="urn:microsoft.com/office/officeart/2005/8/layout/list1"/>
    <dgm:cxn modelId="{DFD045C3-FAF1-F349-8F9A-24689D0CBB41}" type="presOf" srcId="{2929BAFE-706C-8841-825F-FEB5C63F7A82}" destId="{10E9B05C-7148-2F4D-A6C7-3B3470F35C0E}" srcOrd="0" destOrd="0" presId="urn:microsoft.com/office/officeart/2005/8/layout/list1"/>
    <dgm:cxn modelId="{BF5029F3-80B7-714A-88B4-B483BD3863C5}" srcId="{CB979098-4552-1249-A718-7E90C27A350E}" destId="{2929BAFE-706C-8841-825F-FEB5C63F7A82}" srcOrd="3" destOrd="0" parTransId="{48D741CD-8963-8649-8E3C-370D31C204E1}" sibTransId="{7F8AA9D3-B138-BA4F-BE5B-A52247281DB6}"/>
    <dgm:cxn modelId="{6F667FFE-EE83-E748-B04E-693F4B0A2D9F}" srcId="{CB979098-4552-1249-A718-7E90C27A350E}" destId="{B452D8FE-0C46-E740-9D2F-CE30B4184A53}" srcOrd="1" destOrd="0" parTransId="{C2C49AAA-A2C3-A449-8AAB-7CE454270142}" sibTransId="{DB42421C-37DD-B74B-B9C6-CE0E8C466B47}"/>
    <dgm:cxn modelId="{5A9DBE2F-39E1-5043-8436-5C2ADDE46422}" type="presParOf" srcId="{1B8325DD-72E2-2348-AEB8-014991159E1E}" destId="{BFADC3C8-2A4F-FC46-8CB1-DEBF268EC952}" srcOrd="0" destOrd="0" presId="urn:microsoft.com/office/officeart/2005/8/layout/list1"/>
    <dgm:cxn modelId="{CE3DA9B0-0A51-D048-89CC-53D9984326AD}" type="presParOf" srcId="{BFADC3C8-2A4F-FC46-8CB1-DEBF268EC952}" destId="{DC50C6F5-C452-8542-950F-007159330477}" srcOrd="0" destOrd="0" presId="urn:microsoft.com/office/officeart/2005/8/layout/list1"/>
    <dgm:cxn modelId="{E02D659A-A705-684B-826E-F097E3C845A4}" type="presParOf" srcId="{BFADC3C8-2A4F-FC46-8CB1-DEBF268EC952}" destId="{BE35EB4A-C275-FE43-9D3B-297DB7B4FFBD}" srcOrd="1" destOrd="0" presId="urn:microsoft.com/office/officeart/2005/8/layout/list1"/>
    <dgm:cxn modelId="{E8DFD1E2-5791-7A49-91F8-C09A052C6429}" type="presParOf" srcId="{1B8325DD-72E2-2348-AEB8-014991159E1E}" destId="{D745DB08-4598-D741-9841-6E0996DB29FA}" srcOrd="1" destOrd="0" presId="urn:microsoft.com/office/officeart/2005/8/layout/list1"/>
    <dgm:cxn modelId="{A055645A-76AC-E84A-93F0-23B5FE911509}" type="presParOf" srcId="{1B8325DD-72E2-2348-AEB8-014991159E1E}" destId="{41B3A14B-39C4-1B43-9951-EF84E00B333E}" srcOrd="2" destOrd="0" presId="urn:microsoft.com/office/officeart/2005/8/layout/list1"/>
    <dgm:cxn modelId="{8F3F7E04-6CBB-A145-8BE6-9FD5FFE01375}" type="presParOf" srcId="{1B8325DD-72E2-2348-AEB8-014991159E1E}" destId="{5C3B3E0A-3EB9-1843-90D3-9F8FEC058C8B}" srcOrd="3" destOrd="0" presId="urn:microsoft.com/office/officeart/2005/8/layout/list1"/>
    <dgm:cxn modelId="{6BFC039A-7E07-8749-A10A-71169E477A0B}" type="presParOf" srcId="{1B8325DD-72E2-2348-AEB8-014991159E1E}" destId="{88D41251-6F22-5647-9D75-2CAAEC22DBF0}" srcOrd="4" destOrd="0" presId="urn:microsoft.com/office/officeart/2005/8/layout/list1"/>
    <dgm:cxn modelId="{DD227A11-F53E-8B4E-B0C0-2E7C5809B1B8}" type="presParOf" srcId="{88D41251-6F22-5647-9D75-2CAAEC22DBF0}" destId="{A3E586F6-D7E7-BA48-AC92-EF438D107773}" srcOrd="0" destOrd="0" presId="urn:microsoft.com/office/officeart/2005/8/layout/list1"/>
    <dgm:cxn modelId="{1DCFD4FE-B54E-F04A-826C-2B7C768EE63F}" type="presParOf" srcId="{88D41251-6F22-5647-9D75-2CAAEC22DBF0}" destId="{D7F46302-33E3-114B-ACD6-90A63FA10747}" srcOrd="1" destOrd="0" presId="urn:microsoft.com/office/officeart/2005/8/layout/list1"/>
    <dgm:cxn modelId="{069E44E5-3CE6-5F4F-A140-627D85E5FF77}" type="presParOf" srcId="{1B8325DD-72E2-2348-AEB8-014991159E1E}" destId="{9A56EFDC-6F8C-4440-858F-F2815A694CAA}" srcOrd="5" destOrd="0" presId="urn:microsoft.com/office/officeart/2005/8/layout/list1"/>
    <dgm:cxn modelId="{0AF67FE0-808C-754C-AC54-0DA7F78121CD}" type="presParOf" srcId="{1B8325DD-72E2-2348-AEB8-014991159E1E}" destId="{908A4098-A44C-FD48-B560-1F6749B1C461}" srcOrd="6" destOrd="0" presId="urn:microsoft.com/office/officeart/2005/8/layout/list1"/>
    <dgm:cxn modelId="{0B327FC8-4494-9249-8990-96C6E127612F}" type="presParOf" srcId="{1B8325DD-72E2-2348-AEB8-014991159E1E}" destId="{C6C2D3C1-0B5A-A047-B7FB-4A3A7C660160}" srcOrd="7" destOrd="0" presId="urn:microsoft.com/office/officeart/2005/8/layout/list1"/>
    <dgm:cxn modelId="{DFE09F43-171F-2F4D-80AC-E59F4BAAF3F9}" type="presParOf" srcId="{1B8325DD-72E2-2348-AEB8-014991159E1E}" destId="{0326D78A-A0A2-764F-9304-39271F513352}" srcOrd="8" destOrd="0" presId="urn:microsoft.com/office/officeart/2005/8/layout/list1"/>
    <dgm:cxn modelId="{66799246-780D-724A-8387-32A5C4EAB5C8}" type="presParOf" srcId="{0326D78A-A0A2-764F-9304-39271F513352}" destId="{CCACD4FF-4F21-9745-843B-FE7B4355939D}" srcOrd="0" destOrd="0" presId="urn:microsoft.com/office/officeart/2005/8/layout/list1"/>
    <dgm:cxn modelId="{92256246-39B6-7849-9C1D-2D16ED8753A9}" type="presParOf" srcId="{0326D78A-A0A2-764F-9304-39271F513352}" destId="{B20C2B81-36A3-904D-8EAD-58642A9B6B4E}" srcOrd="1" destOrd="0" presId="urn:microsoft.com/office/officeart/2005/8/layout/list1"/>
    <dgm:cxn modelId="{7C7B8CB6-4A25-9B4E-844A-C1F0AF481024}" type="presParOf" srcId="{1B8325DD-72E2-2348-AEB8-014991159E1E}" destId="{73A6D8F5-943D-5540-A902-5A81E005FB64}" srcOrd="9" destOrd="0" presId="urn:microsoft.com/office/officeart/2005/8/layout/list1"/>
    <dgm:cxn modelId="{F3964BD9-455C-8D42-B05D-E7FF1462CAAE}" type="presParOf" srcId="{1B8325DD-72E2-2348-AEB8-014991159E1E}" destId="{11D65D54-15D6-8A4A-B5FC-2AA7B93960F4}" srcOrd="10" destOrd="0" presId="urn:microsoft.com/office/officeart/2005/8/layout/list1"/>
    <dgm:cxn modelId="{3570B601-CED3-A34D-A2FD-BD1BEA5F156E}" type="presParOf" srcId="{1B8325DD-72E2-2348-AEB8-014991159E1E}" destId="{43E40070-D298-6A41-B815-3B5E4E2E95EB}" srcOrd="11" destOrd="0" presId="urn:microsoft.com/office/officeart/2005/8/layout/list1"/>
    <dgm:cxn modelId="{3080932A-C52A-A94A-88EE-4D7C8EFBE3A7}" type="presParOf" srcId="{1B8325DD-72E2-2348-AEB8-014991159E1E}" destId="{C827B906-C0B3-0844-8174-86D39DAD11B7}" srcOrd="12" destOrd="0" presId="urn:microsoft.com/office/officeart/2005/8/layout/list1"/>
    <dgm:cxn modelId="{36271BD6-7BC3-A64C-AC68-C46252A71A99}" type="presParOf" srcId="{C827B906-C0B3-0844-8174-86D39DAD11B7}" destId="{10E9B05C-7148-2F4D-A6C7-3B3470F35C0E}" srcOrd="0" destOrd="0" presId="urn:microsoft.com/office/officeart/2005/8/layout/list1"/>
    <dgm:cxn modelId="{199FA71B-3A0E-9940-895F-428F19CF263A}" type="presParOf" srcId="{C827B906-C0B3-0844-8174-86D39DAD11B7}" destId="{15545C20-D266-124B-BE77-25CF587FF3FF}" srcOrd="1" destOrd="0" presId="urn:microsoft.com/office/officeart/2005/8/layout/list1"/>
    <dgm:cxn modelId="{5135E314-2621-5045-A352-5CC2FE6B6542}" type="presParOf" srcId="{1B8325DD-72E2-2348-AEB8-014991159E1E}" destId="{95D4E4E1-B0FF-C14C-AD7F-C2F462C6B030}" srcOrd="13" destOrd="0" presId="urn:microsoft.com/office/officeart/2005/8/layout/list1"/>
    <dgm:cxn modelId="{2AF07116-27F0-6948-A3FE-9B99C00C0F1A}" type="presParOf" srcId="{1B8325DD-72E2-2348-AEB8-014991159E1E}" destId="{99EDC297-FA2D-5E4C-AEE9-C375A1BE4966}" srcOrd="14" destOrd="0" presId="urn:microsoft.com/office/officeart/2005/8/layout/list1"/>
    <dgm:cxn modelId="{AD9730A1-9510-F548-8421-7E4393B8B9D4}" type="presParOf" srcId="{1B8325DD-72E2-2348-AEB8-014991159E1E}" destId="{C8141135-122D-5843-A1F0-2490F98F4B4F}" srcOrd="15" destOrd="0" presId="urn:microsoft.com/office/officeart/2005/8/layout/list1"/>
    <dgm:cxn modelId="{2A3534C9-F084-7241-B6D0-ED84CAD399B9}" type="presParOf" srcId="{1B8325DD-72E2-2348-AEB8-014991159E1E}" destId="{7BDC366E-16FF-B549-B233-46725C43464F}" srcOrd="16" destOrd="0" presId="urn:microsoft.com/office/officeart/2005/8/layout/list1"/>
    <dgm:cxn modelId="{2FF85BCA-A1EC-0F4D-95A0-848C79F19C5D}" type="presParOf" srcId="{7BDC366E-16FF-B549-B233-46725C43464F}" destId="{670CDE8D-0265-6740-94FB-659DDA0F060C}" srcOrd="0" destOrd="0" presId="urn:microsoft.com/office/officeart/2005/8/layout/list1"/>
    <dgm:cxn modelId="{B0B37FDD-6617-3A4D-B002-3DF13D81CAA1}" type="presParOf" srcId="{7BDC366E-16FF-B549-B233-46725C43464F}" destId="{98897C22-B12D-1849-9F63-CDBBD40E2339}" srcOrd="1" destOrd="0" presId="urn:microsoft.com/office/officeart/2005/8/layout/list1"/>
    <dgm:cxn modelId="{0E120FA5-C36A-A947-8EE9-B71974AD0AD3}" type="presParOf" srcId="{1B8325DD-72E2-2348-AEB8-014991159E1E}" destId="{C3D36F68-6CDA-2648-BC85-08437E3CF914}" srcOrd="17" destOrd="0" presId="urn:microsoft.com/office/officeart/2005/8/layout/list1"/>
    <dgm:cxn modelId="{ED194089-A739-4646-90EE-CE00CB38BCE7}" type="presParOf" srcId="{1B8325DD-72E2-2348-AEB8-014991159E1E}" destId="{B145987C-B99D-144F-8367-71F9EBD73A1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6018DA-B1D2-3A4F-BFC1-012EBEA018CB}" type="doc">
      <dgm:prSet loTypeId="urn:microsoft.com/office/officeart/2005/8/layout/arrow3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4BB322C9-D0B2-0B42-B372-3EB486E8A760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Ek araçlı</a:t>
          </a:r>
        </a:p>
      </dgm:t>
    </dgm:pt>
    <dgm:pt modelId="{02D6126C-BF43-0442-9609-03EDEFD29575}" type="parTrans" cxnId="{7ECFB5AD-F85B-6A4C-8494-8061EE74E485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BF07D8A-1AB1-3341-8CBD-76444E2805B0}" type="sibTrans" cxnId="{7ECFB5AD-F85B-6A4C-8494-8061EE74E485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461928A-3FA7-BA40-B22A-B2F169583507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Ek araçsız</a:t>
          </a:r>
        </a:p>
      </dgm:t>
    </dgm:pt>
    <dgm:pt modelId="{30A7505A-976B-1043-A331-698A3A5C30FF}" type="parTrans" cxnId="{B700B76F-F2F6-AF41-9F65-4DDBB43B87D6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39396BE-BE01-9047-AFAA-735B7BD89225}" type="sibTrans" cxnId="{B700B76F-F2F6-AF41-9F65-4DDBB43B87D6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2A73D67-62BD-DE40-B7FC-4DAC2E06351C}" type="pres">
      <dgm:prSet presAssocID="{A06018DA-B1D2-3A4F-BFC1-012EBEA018CB}" presName="compositeShape" presStyleCnt="0">
        <dgm:presLayoutVars>
          <dgm:chMax val="2"/>
          <dgm:dir/>
          <dgm:resizeHandles val="exact"/>
        </dgm:presLayoutVars>
      </dgm:prSet>
      <dgm:spPr/>
    </dgm:pt>
    <dgm:pt modelId="{97F10A17-1663-9B45-828E-95E0E12D79F2}" type="pres">
      <dgm:prSet presAssocID="{A06018DA-B1D2-3A4F-BFC1-012EBEA018CB}" presName="divider" presStyleLbl="fgShp" presStyleIdx="0" presStyleCnt="1"/>
      <dgm:spPr/>
    </dgm:pt>
    <dgm:pt modelId="{4970490F-3181-C34B-B52B-7661C43C0FD2}" type="pres">
      <dgm:prSet presAssocID="{4BB322C9-D0B2-0B42-B372-3EB486E8A760}" presName="downArrow" presStyleLbl="node1" presStyleIdx="0" presStyleCnt="2"/>
      <dgm:spPr/>
    </dgm:pt>
    <dgm:pt modelId="{023A228A-5E2C-094D-90DB-37EC910B5F26}" type="pres">
      <dgm:prSet presAssocID="{4BB322C9-D0B2-0B42-B372-3EB486E8A760}" presName="downArrowText" presStyleLbl="revTx" presStyleIdx="0" presStyleCnt="2">
        <dgm:presLayoutVars>
          <dgm:bulletEnabled val="1"/>
        </dgm:presLayoutVars>
      </dgm:prSet>
      <dgm:spPr/>
    </dgm:pt>
    <dgm:pt modelId="{FBCFBA7C-4422-1A4E-8049-00787DA25E68}" type="pres">
      <dgm:prSet presAssocID="{9461928A-3FA7-BA40-B22A-B2F169583507}" presName="upArrow" presStyleLbl="node1" presStyleIdx="1" presStyleCnt="2"/>
      <dgm:spPr/>
    </dgm:pt>
    <dgm:pt modelId="{3C5193E8-9CB6-8344-B073-23B8A9DF2188}" type="pres">
      <dgm:prSet presAssocID="{9461928A-3FA7-BA40-B22A-B2F169583507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02CBBD09-27C1-6143-AA44-86EA8F946AF8}" type="presOf" srcId="{9461928A-3FA7-BA40-B22A-B2F169583507}" destId="{3C5193E8-9CB6-8344-B073-23B8A9DF2188}" srcOrd="0" destOrd="0" presId="urn:microsoft.com/office/officeart/2005/8/layout/arrow3"/>
    <dgm:cxn modelId="{0B12BD5C-903E-B64F-A0F7-58869E944555}" type="presOf" srcId="{A06018DA-B1D2-3A4F-BFC1-012EBEA018CB}" destId="{22A73D67-62BD-DE40-B7FC-4DAC2E06351C}" srcOrd="0" destOrd="0" presId="urn:microsoft.com/office/officeart/2005/8/layout/arrow3"/>
    <dgm:cxn modelId="{B700B76F-F2F6-AF41-9F65-4DDBB43B87D6}" srcId="{A06018DA-B1D2-3A4F-BFC1-012EBEA018CB}" destId="{9461928A-3FA7-BA40-B22A-B2F169583507}" srcOrd="1" destOrd="0" parTransId="{30A7505A-976B-1043-A331-698A3A5C30FF}" sibTransId="{039396BE-BE01-9047-AFAA-735B7BD89225}"/>
    <dgm:cxn modelId="{7ECFB5AD-F85B-6A4C-8494-8061EE74E485}" srcId="{A06018DA-B1D2-3A4F-BFC1-012EBEA018CB}" destId="{4BB322C9-D0B2-0B42-B372-3EB486E8A760}" srcOrd="0" destOrd="0" parTransId="{02D6126C-BF43-0442-9609-03EDEFD29575}" sibTransId="{0BF07D8A-1AB1-3341-8CBD-76444E2805B0}"/>
    <dgm:cxn modelId="{51457CFA-0C6A-784E-9C57-8F91818CF2C7}" type="presOf" srcId="{4BB322C9-D0B2-0B42-B372-3EB486E8A760}" destId="{023A228A-5E2C-094D-90DB-37EC910B5F26}" srcOrd="0" destOrd="0" presId="urn:microsoft.com/office/officeart/2005/8/layout/arrow3"/>
    <dgm:cxn modelId="{2ACB3462-7CC2-0D4B-87B9-5EE5E0EAA7C0}" type="presParOf" srcId="{22A73D67-62BD-DE40-B7FC-4DAC2E06351C}" destId="{97F10A17-1663-9B45-828E-95E0E12D79F2}" srcOrd="0" destOrd="0" presId="urn:microsoft.com/office/officeart/2005/8/layout/arrow3"/>
    <dgm:cxn modelId="{B85AC919-9F4F-5E48-AAA8-66F3D307BB74}" type="presParOf" srcId="{22A73D67-62BD-DE40-B7FC-4DAC2E06351C}" destId="{4970490F-3181-C34B-B52B-7661C43C0FD2}" srcOrd="1" destOrd="0" presId="urn:microsoft.com/office/officeart/2005/8/layout/arrow3"/>
    <dgm:cxn modelId="{3B847CF7-A6E3-1B4F-8019-0C177243E1F4}" type="presParOf" srcId="{22A73D67-62BD-DE40-B7FC-4DAC2E06351C}" destId="{023A228A-5E2C-094D-90DB-37EC910B5F26}" srcOrd="2" destOrd="0" presId="urn:microsoft.com/office/officeart/2005/8/layout/arrow3"/>
    <dgm:cxn modelId="{2B3A6E3E-0001-A442-880A-2C47F92E2E1C}" type="presParOf" srcId="{22A73D67-62BD-DE40-B7FC-4DAC2E06351C}" destId="{FBCFBA7C-4422-1A4E-8049-00787DA25E68}" srcOrd="3" destOrd="0" presId="urn:microsoft.com/office/officeart/2005/8/layout/arrow3"/>
    <dgm:cxn modelId="{86E2B8CD-A3D2-C540-B38F-DA911F34D109}" type="presParOf" srcId="{22A73D67-62BD-DE40-B7FC-4DAC2E06351C}" destId="{3C5193E8-9CB6-8344-B073-23B8A9DF2188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EB3079-C50D-5247-B7F0-9D33D850E81E}" type="doc">
      <dgm:prSet loTypeId="urn:microsoft.com/office/officeart/2005/8/layout/defaul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F3A4F47-31D9-B348-8EFA-08FD51649A64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İşaret dili</a:t>
          </a:r>
        </a:p>
      </dgm:t>
    </dgm:pt>
    <dgm:pt modelId="{A85BCAE5-6358-AC4D-9DB1-4EC13A8AEBC0}" type="parTrans" cxnId="{25F9BB48-4D74-6A4E-9DB5-CBEC50956FF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C712FA-0D61-304C-A4CA-11A4FCEE5C81}" type="sibTrans" cxnId="{25F9BB48-4D74-6A4E-9DB5-CBEC50956FF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05088B5-CB3E-0C47-822F-A00B86C4FE4A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Jestler</a:t>
          </a:r>
        </a:p>
      </dgm:t>
    </dgm:pt>
    <dgm:pt modelId="{69AC3386-90E7-5F47-AAF6-45B6272F9DE5}" type="parTrans" cxnId="{530BEFE4-690E-014C-A650-A32E2D66266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19AD919-075A-ED40-9DA9-2C4AD1E8DD3A}" type="sibTrans" cxnId="{530BEFE4-690E-014C-A650-A32E2D66266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523BDFB-D56F-204A-ABBB-79B55C5A63AB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Vücut dili</a:t>
          </a:r>
        </a:p>
      </dgm:t>
    </dgm:pt>
    <dgm:pt modelId="{BC631AE9-3A66-AF42-9450-4EAA9EB00F5B}" type="parTrans" cxnId="{2517E157-B790-E243-A0F9-60FA0796F925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344FA40-9CE3-D443-9E4D-8CA1EDC10257}" type="sibTrans" cxnId="{2517E157-B790-E243-A0F9-60FA0796F925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0C0A88B-AA83-9742-A900-0941BE8C4D01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Yüz ifadesi</a:t>
          </a:r>
        </a:p>
      </dgm:t>
    </dgm:pt>
    <dgm:pt modelId="{EE3EC6E9-8434-5F47-B063-13DBFECE4F27}" type="parTrans" cxnId="{93DE6311-E947-0647-8909-A12FAF8E8475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7EE0EA-9C3E-514B-8535-FCBEC9E9E3FB}" type="sibTrans" cxnId="{93DE6311-E947-0647-8909-A12FAF8E8475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860AF55-20BF-3349-86CF-259F81F5B605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Gösterme</a:t>
          </a:r>
        </a:p>
      </dgm:t>
    </dgm:pt>
    <dgm:pt modelId="{32712903-305B-0F4F-975A-FFFE6CD07EB2}" type="parTrans" cxnId="{E2A35DEF-5AF1-CB4B-9563-42B13600735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20EAA42-D206-D342-A7C5-BDC19D0423F3}" type="sibTrans" cxnId="{E2A35DEF-5AF1-CB4B-9563-42B13600735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04B508D-C878-8D41-93A9-96E5D7841CE1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Göz kontağı</a:t>
          </a:r>
        </a:p>
      </dgm:t>
    </dgm:pt>
    <dgm:pt modelId="{79C9D664-FA33-7C44-8E75-4AE62B66519E}" type="parTrans" cxnId="{BD5360B7-AC47-6B4A-94E7-249387CD9281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F61F228-1E3C-874C-AE78-B3C55E3DF4C2}" type="sibTrans" cxnId="{BD5360B7-AC47-6B4A-94E7-249387CD9281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0AB2904-A716-8649-B54C-D97D75FBE02C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İşaret etme</a:t>
          </a:r>
        </a:p>
      </dgm:t>
    </dgm:pt>
    <dgm:pt modelId="{D9540A02-29A2-D942-B361-02BF1564B036}" type="parTrans" cxnId="{953FAADA-88E0-CC4C-A311-58C4D5128E1F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103D10E-AAFC-8442-8871-38483F6ED8A6}" type="sibTrans" cxnId="{953FAADA-88E0-CC4C-A311-58C4D5128E1F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B96210B-F4A3-3449-8351-7B8C02233E99}" type="pres">
      <dgm:prSet presAssocID="{58EB3079-C50D-5247-B7F0-9D33D850E81E}" presName="diagram" presStyleCnt="0">
        <dgm:presLayoutVars>
          <dgm:dir/>
          <dgm:resizeHandles val="exact"/>
        </dgm:presLayoutVars>
      </dgm:prSet>
      <dgm:spPr/>
    </dgm:pt>
    <dgm:pt modelId="{DCB9FD27-8DA1-3E43-A840-933A2709EE5C}" type="pres">
      <dgm:prSet presAssocID="{2F3A4F47-31D9-B348-8EFA-08FD51649A64}" presName="node" presStyleLbl="node1" presStyleIdx="0" presStyleCnt="7">
        <dgm:presLayoutVars>
          <dgm:bulletEnabled val="1"/>
        </dgm:presLayoutVars>
      </dgm:prSet>
      <dgm:spPr/>
    </dgm:pt>
    <dgm:pt modelId="{C65538A2-E656-6E40-B235-33DF33E924AF}" type="pres">
      <dgm:prSet presAssocID="{C8C712FA-0D61-304C-A4CA-11A4FCEE5C81}" presName="sibTrans" presStyleCnt="0"/>
      <dgm:spPr/>
    </dgm:pt>
    <dgm:pt modelId="{32147060-E9C4-2B4B-9411-594463150228}" type="pres">
      <dgm:prSet presAssocID="{B05088B5-CB3E-0C47-822F-A00B86C4FE4A}" presName="node" presStyleLbl="node1" presStyleIdx="1" presStyleCnt="7">
        <dgm:presLayoutVars>
          <dgm:bulletEnabled val="1"/>
        </dgm:presLayoutVars>
      </dgm:prSet>
      <dgm:spPr/>
    </dgm:pt>
    <dgm:pt modelId="{B773AA63-E557-9842-A8D6-32F2E9D8C43D}" type="pres">
      <dgm:prSet presAssocID="{319AD919-075A-ED40-9DA9-2C4AD1E8DD3A}" presName="sibTrans" presStyleCnt="0"/>
      <dgm:spPr/>
    </dgm:pt>
    <dgm:pt modelId="{655DF011-CD30-FB48-97C4-7701D9C714F4}" type="pres">
      <dgm:prSet presAssocID="{D523BDFB-D56F-204A-ABBB-79B55C5A63AB}" presName="node" presStyleLbl="node1" presStyleIdx="2" presStyleCnt="7">
        <dgm:presLayoutVars>
          <dgm:bulletEnabled val="1"/>
        </dgm:presLayoutVars>
      </dgm:prSet>
      <dgm:spPr/>
    </dgm:pt>
    <dgm:pt modelId="{3BB64D46-7502-AC44-95CF-7A8E6A6FB5BB}" type="pres">
      <dgm:prSet presAssocID="{0344FA40-9CE3-D443-9E4D-8CA1EDC10257}" presName="sibTrans" presStyleCnt="0"/>
      <dgm:spPr/>
    </dgm:pt>
    <dgm:pt modelId="{D24DB550-2B73-7E46-B995-3256603403BD}" type="pres">
      <dgm:prSet presAssocID="{30C0A88B-AA83-9742-A900-0941BE8C4D01}" presName="node" presStyleLbl="node1" presStyleIdx="3" presStyleCnt="7">
        <dgm:presLayoutVars>
          <dgm:bulletEnabled val="1"/>
        </dgm:presLayoutVars>
      </dgm:prSet>
      <dgm:spPr/>
    </dgm:pt>
    <dgm:pt modelId="{D1F3B46D-ECB3-F34E-81F0-4B0F11DB8366}" type="pres">
      <dgm:prSet presAssocID="{8E7EE0EA-9C3E-514B-8535-FCBEC9E9E3FB}" presName="sibTrans" presStyleCnt="0"/>
      <dgm:spPr/>
    </dgm:pt>
    <dgm:pt modelId="{96608086-2961-A642-8153-ED6980B02F9F}" type="pres">
      <dgm:prSet presAssocID="{5860AF55-20BF-3349-86CF-259F81F5B605}" presName="node" presStyleLbl="node1" presStyleIdx="4" presStyleCnt="7">
        <dgm:presLayoutVars>
          <dgm:bulletEnabled val="1"/>
        </dgm:presLayoutVars>
      </dgm:prSet>
      <dgm:spPr/>
    </dgm:pt>
    <dgm:pt modelId="{24FEA407-41DB-9547-B0CE-7390B72A66CA}" type="pres">
      <dgm:prSet presAssocID="{020EAA42-D206-D342-A7C5-BDC19D0423F3}" presName="sibTrans" presStyleCnt="0"/>
      <dgm:spPr/>
    </dgm:pt>
    <dgm:pt modelId="{E77E2F11-D0EC-BF4A-B26F-53E6AC0BC579}" type="pres">
      <dgm:prSet presAssocID="{804B508D-C878-8D41-93A9-96E5D7841CE1}" presName="node" presStyleLbl="node1" presStyleIdx="5" presStyleCnt="7">
        <dgm:presLayoutVars>
          <dgm:bulletEnabled val="1"/>
        </dgm:presLayoutVars>
      </dgm:prSet>
      <dgm:spPr/>
    </dgm:pt>
    <dgm:pt modelId="{3FFC5082-B875-7244-AD1F-C350A9AA20A8}" type="pres">
      <dgm:prSet presAssocID="{7F61F228-1E3C-874C-AE78-B3C55E3DF4C2}" presName="sibTrans" presStyleCnt="0"/>
      <dgm:spPr/>
    </dgm:pt>
    <dgm:pt modelId="{2FA2711C-64B1-8748-92A5-7529FCB59E34}" type="pres">
      <dgm:prSet presAssocID="{B0AB2904-A716-8649-B54C-D97D75FBE02C}" presName="node" presStyleLbl="node1" presStyleIdx="6" presStyleCnt="7">
        <dgm:presLayoutVars>
          <dgm:bulletEnabled val="1"/>
        </dgm:presLayoutVars>
      </dgm:prSet>
      <dgm:spPr/>
    </dgm:pt>
  </dgm:ptLst>
  <dgm:cxnLst>
    <dgm:cxn modelId="{93DE6311-E947-0647-8909-A12FAF8E8475}" srcId="{58EB3079-C50D-5247-B7F0-9D33D850E81E}" destId="{30C0A88B-AA83-9742-A900-0941BE8C4D01}" srcOrd="3" destOrd="0" parTransId="{EE3EC6E9-8434-5F47-B063-13DBFECE4F27}" sibTransId="{8E7EE0EA-9C3E-514B-8535-FCBEC9E9E3FB}"/>
    <dgm:cxn modelId="{7642BF39-D1A6-D943-84B5-F7ECEF3A223E}" type="presOf" srcId="{30C0A88B-AA83-9742-A900-0941BE8C4D01}" destId="{D24DB550-2B73-7E46-B995-3256603403BD}" srcOrd="0" destOrd="0" presId="urn:microsoft.com/office/officeart/2005/8/layout/default"/>
    <dgm:cxn modelId="{25F9BB48-4D74-6A4E-9DB5-CBEC50956FFA}" srcId="{58EB3079-C50D-5247-B7F0-9D33D850E81E}" destId="{2F3A4F47-31D9-B348-8EFA-08FD51649A64}" srcOrd="0" destOrd="0" parTransId="{A85BCAE5-6358-AC4D-9DB1-4EC13A8AEBC0}" sibTransId="{C8C712FA-0D61-304C-A4CA-11A4FCEE5C81}"/>
    <dgm:cxn modelId="{2517E157-B790-E243-A0F9-60FA0796F925}" srcId="{58EB3079-C50D-5247-B7F0-9D33D850E81E}" destId="{D523BDFB-D56F-204A-ABBB-79B55C5A63AB}" srcOrd="2" destOrd="0" parTransId="{BC631AE9-3A66-AF42-9450-4EAA9EB00F5B}" sibTransId="{0344FA40-9CE3-D443-9E4D-8CA1EDC10257}"/>
    <dgm:cxn modelId="{F788877D-7250-7340-A0F4-AE5800F44CB1}" type="presOf" srcId="{58EB3079-C50D-5247-B7F0-9D33D850E81E}" destId="{6B96210B-F4A3-3449-8351-7B8C02233E99}" srcOrd="0" destOrd="0" presId="urn:microsoft.com/office/officeart/2005/8/layout/default"/>
    <dgm:cxn modelId="{35059B95-76B1-E64A-98AD-B0A3D0865033}" type="presOf" srcId="{2F3A4F47-31D9-B348-8EFA-08FD51649A64}" destId="{DCB9FD27-8DA1-3E43-A840-933A2709EE5C}" srcOrd="0" destOrd="0" presId="urn:microsoft.com/office/officeart/2005/8/layout/default"/>
    <dgm:cxn modelId="{6B7118A4-6C10-4A4D-B052-59C85E0CE831}" type="presOf" srcId="{D523BDFB-D56F-204A-ABBB-79B55C5A63AB}" destId="{655DF011-CD30-FB48-97C4-7701D9C714F4}" srcOrd="0" destOrd="0" presId="urn:microsoft.com/office/officeart/2005/8/layout/default"/>
    <dgm:cxn modelId="{F32E9BA8-32F1-8945-A018-6D959E8D3982}" type="presOf" srcId="{804B508D-C878-8D41-93A9-96E5D7841CE1}" destId="{E77E2F11-D0EC-BF4A-B26F-53E6AC0BC579}" srcOrd="0" destOrd="0" presId="urn:microsoft.com/office/officeart/2005/8/layout/default"/>
    <dgm:cxn modelId="{C51341A9-15AD-E049-95D4-125BDB4ABDA6}" type="presOf" srcId="{5860AF55-20BF-3349-86CF-259F81F5B605}" destId="{96608086-2961-A642-8153-ED6980B02F9F}" srcOrd="0" destOrd="0" presId="urn:microsoft.com/office/officeart/2005/8/layout/default"/>
    <dgm:cxn modelId="{BD5360B7-AC47-6B4A-94E7-249387CD9281}" srcId="{58EB3079-C50D-5247-B7F0-9D33D850E81E}" destId="{804B508D-C878-8D41-93A9-96E5D7841CE1}" srcOrd="5" destOrd="0" parTransId="{79C9D664-FA33-7C44-8E75-4AE62B66519E}" sibTransId="{7F61F228-1E3C-874C-AE78-B3C55E3DF4C2}"/>
    <dgm:cxn modelId="{14CBBBCE-348F-9D41-A2E1-3BE9D5E1D96E}" type="presOf" srcId="{B0AB2904-A716-8649-B54C-D97D75FBE02C}" destId="{2FA2711C-64B1-8748-92A5-7529FCB59E34}" srcOrd="0" destOrd="0" presId="urn:microsoft.com/office/officeart/2005/8/layout/default"/>
    <dgm:cxn modelId="{953FAADA-88E0-CC4C-A311-58C4D5128E1F}" srcId="{58EB3079-C50D-5247-B7F0-9D33D850E81E}" destId="{B0AB2904-A716-8649-B54C-D97D75FBE02C}" srcOrd="6" destOrd="0" parTransId="{D9540A02-29A2-D942-B361-02BF1564B036}" sibTransId="{5103D10E-AAFC-8442-8871-38483F6ED8A6}"/>
    <dgm:cxn modelId="{D32336DF-985C-244E-B66A-FB7F9BBB1602}" type="presOf" srcId="{B05088B5-CB3E-0C47-822F-A00B86C4FE4A}" destId="{32147060-E9C4-2B4B-9411-594463150228}" srcOrd="0" destOrd="0" presId="urn:microsoft.com/office/officeart/2005/8/layout/default"/>
    <dgm:cxn modelId="{530BEFE4-690E-014C-A650-A32E2D662663}" srcId="{58EB3079-C50D-5247-B7F0-9D33D850E81E}" destId="{B05088B5-CB3E-0C47-822F-A00B86C4FE4A}" srcOrd="1" destOrd="0" parTransId="{69AC3386-90E7-5F47-AAF6-45B6272F9DE5}" sibTransId="{319AD919-075A-ED40-9DA9-2C4AD1E8DD3A}"/>
    <dgm:cxn modelId="{E2A35DEF-5AF1-CB4B-9563-42B136007357}" srcId="{58EB3079-C50D-5247-B7F0-9D33D850E81E}" destId="{5860AF55-20BF-3349-86CF-259F81F5B605}" srcOrd="4" destOrd="0" parTransId="{32712903-305B-0F4F-975A-FFFE6CD07EB2}" sibTransId="{020EAA42-D206-D342-A7C5-BDC19D0423F3}"/>
    <dgm:cxn modelId="{4005993A-B4DE-9647-8DFA-EA93354F8C29}" type="presParOf" srcId="{6B96210B-F4A3-3449-8351-7B8C02233E99}" destId="{DCB9FD27-8DA1-3E43-A840-933A2709EE5C}" srcOrd="0" destOrd="0" presId="urn:microsoft.com/office/officeart/2005/8/layout/default"/>
    <dgm:cxn modelId="{B9DAF82E-CFB2-364F-AA26-22B833439EED}" type="presParOf" srcId="{6B96210B-F4A3-3449-8351-7B8C02233E99}" destId="{C65538A2-E656-6E40-B235-33DF33E924AF}" srcOrd="1" destOrd="0" presId="urn:microsoft.com/office/officeart/2005/8/layout/default"/>
    <dgm:cxn modelId="{83C21215-521C-744E-A5A9-E4E4DC661CC6}" type="presParOf" srcId="{6B96210B-F4A3-3449-8351-7B8C02233E99}" destId="{32147060-E9C4-2B4B-9411-594463150228}" srcOrd="2" destOrd="0" presId="urn:microsoft.com/office/officeart/2005/8/layout/default"/>
    <dgm:cxn modelId="{7AD26AC0-BB2E-0E4B-A815-CC3F61D7376A}" type="presParOf" srcId="{6B96210B-F4A3-3449-8351-7B8C02233E99}" destId="{B773AA63-E557-9842-A8D6-32F2E9D8C43D}" srcOrd="3" destOrd="0" presId="urn:microsoft.com/office/officeart/2005/8/layout/default"/>
    <dgm:cxn modelId="{10465465-5CAA-CA42-A676-CECFBD164BFB}" type="presParOf" srcId="{6B96210B-F4A3-3449-8351-7B8C02233E99}" destId="{655DF011-CD30-FB48-97C4-7701D9C714F4}" srcOrd="4" destOrd="0" presId="urn:microsoft.com/office/officeart/2005/8/layout/default"/>
    <dgm:cxn modelId="{AA331392-05FA-FC4C-A704-A4AEFC6229EC}" type="presParOf" srcId="{6B96210B-F4A3-3449-8351-7B8C02233E99}" destId="{3BB64D46-7502-AC44-95CF-7A8E6A6FB5BB}" srcOrd="5" destOrd="0" presId="urn:microsoft.com/office/officeart/2005/8/layout/default"/>
    <dgm:cxn modelId="{9C4E3BBE-C77D-F841-8BBA-C9588B07B855}" type="presParOf" srcId="{6B96210B-F4A3-3449-8351-7B8C02233E99}" destId="{D24DB550-2B73-7E46-B995-3256603403BD}" srcOrd="6" destOrd="0" presId="urn:microsoft.com/office/officeart/2005/8/layout/default"/>
    <dgm:cxn modelId="{3EFA2BF7-AD92-0340-82B0-1DC882869732}" type="presParOf" srcId="{6B96210B-F4A3-3449-8351-7B8C02233E99}" destId="{D1F3B46D-ECB3-F34E-81F0-4B0F11DB8366}" srcOrd="7" destOrd="0" presId="urn:microsoft.com/office/officeart/2005/8/layout/default"/>
    <dgm:cxn modelId="{7FC08E1A-20E0-7348-892D-086404707097}" type="presParOf" srcId="{6B96210B-F4A3-3449-8351-7B8C02233E99}" destId="{96608086-2961-A642-8153-ED6980B02F9F}" srcOrd="8" destOrd="0" presId="urn:microsoft.com/office/officeart/2005/8/layout/default"/>
    <dgm:cxn modelId="{000123B5-3841-524E-A0DC-170C753512BD}" type="presParOf" srcId="{6B96210B-F4A3-3449-8351-7B8C02233E99}" destId="{24FEA407-41DB-9547-B0CE-7390B72A66CA}" srcOrd="9" destOrd="0" presId="urn:microsoft.com/office/officeart/2005/8/layout/default"/>
    <dgm:cxn modelId="{BCCB92A5-EE7F-6D44-B7E5-12F5557E99F7}" type="presParOf" srcId="{6B96210B-F4A3-3449-8351-7B8C02233E99}" destId="{E77E2F11-D0EC-BF4A-B26F-53E6AC0BC579}" srcOrd="10" destOrd="0" presId="urn:microsoft.com/office/officeart/2005/8/layout/default"/>
    <dgm:cxn modelId="{AB6882F0-E2FC-3B44-8641-8CE428CF77B2}" type="presParOf" srcId="{6B96210B-F4A3-3449-8351-7B8C02233E99}" destId="{3FFC5082-B875-7244-AD1F-C350A9AA20A8}" srcOrd="11" destOrd="0" presId="urn:microsoft.com/office/officeart/2005/8/layout/default"/>
    <dgm:cxn modelId="{9340DAC0-59C0-0841-A8EC-5180108CE943}" type="presParOf" srcId="{6B96210B-F4A3-3449-8351-7B8C02233E99}" destId="{2FA2711C-64B1-8748-92A5-7529FCB59E34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ECCB80-8F8B-CA41-A318-4689AF67A137}" type="doc">
      <dgm:prSet loTypeId="urn:microsoft.com/office/officeart/2005/8/layout/hProcess11" loCatId="" qsTypeId="urn:microsoft.com/office/officeart/2005/8/quickstyle/simple1" qsCatId="simple" csTypeId="urn:microsoft.com/office/officeart/2005/8/colors/colorful1" csCatId="colorful" phldr="1"/>
      <dgm:spPr/>
    </dgm:pt>
    <dgm:pt modelId="{A8C31F84-CD75-5942-BA6C-8C921841CB71}">
      <dgm:prSet phldrT="[Metin]" custT="1"/>
      <dgm:spPr/>
      <dgm:t>
        <a:bodyPr/>
        <a:lstStyle/>
        <a:p>
          <a:r>
            <a:rPr lang="tr-T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Düşük düzey teknoloji</a:t>
          </a:r>
        </a:p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(elektronik güç gerektirmeyen, düşük maliyetli araçlar uygulamalar)</a:t>
          </a:r>
        </a:p>
      </dgm:t>
    </dgm:pt>
    <dgm:pt modelId="{989D9444-7228-2A4B-A6B9-AA352A1F6A84}" type="parTrans" cxnId="{169AE381-BC49-0D44-85BE-7E7CC3EF5ADE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068CD60-10F0-BA47-9B7E-7AF52DB00790}" type="sibTrans" cxnId="{169AE381-BC49-0D44-85BE-7E7CC3EF5ADE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E15595F-D85E-9444-95EA-5D89EEFDEADF}">
      <dgm:prSet phldrT="[Metin]" custT="1"/>
      <dgm:spPr/>
      <dgm:t>
        <a:bodyPr/>
        <a:lstStyle/>
        <a:p>
          <a:r>
            <a:rPr lang="tr-T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 düzey teknoloji</a:t>
          </a:r>
        </a:p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(Basit elektronik güç gerektiren araçlar)</a:t>
          </a:r>
        </a:p>
      </dgm:t>
    </dgm:pt>
    <dgm:pt modelId="{7A731A6F-896E-1741-A321-DB500265F71C}" type="parTrans" cxnId="{73131633-6BB1-C542-9463-2E017CDC9D70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90D15B8-C151-7A4E-96D7-D8BC2D552664}" type="sibTrans" cxnId="{73131633-6BB1-C542-9463-2E017CDC9D70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C3C99DF-17A7-7743-B8CD-C5B6E2B46FD3}">
      <dgm:prSet phldrT="[Metin]" custT="1"/>
      <dgm:spPr/>
      <dgm:t>
        <a:bodyPr/>
        <a:lstStyle/>
        <a:p>
          <a:r>
            <a:rPr lang="tr-T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İleri düzey teknoloji</a:t>
          </a:r>
        </a:p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(Oldukça gelişmiş ve maliyetli sistemler)</a:t>
          </a:r>
        </a:p>
      </dgm:t>
    </dgm:pt>
    <dgm:pt modelId="{593FC0E5-1AD4-ED45-B48F-93F001E10F53}" type="parTrans" cxnId="{F6D19DC5-C1FD-DB44-8857-019F47890CC2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11A81A6-352B-1F43-AF47-B27362EF8262}" type="sibTrans" cxnId="{F6D19DC5-C1FD-DB44-8857-019F47890CC2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F1DE7A1-3003-EB4F-99F4-CE000248E1FF}" type="pres">
      <dgm:prSet presAssocID="{34ECCB80-8F8B-CA41-A318-4689AF67A137}" presName="Name0" presStyleCnt="0">
        <dgm:presLayoutVars>
          <dgm:dir/>
          <dgm:resizeHandles val="exact"/>
        </dgm:presLayoutVars>
      </dgm:prSet>
      <dgm:spPr/>
    </dgm:pt>
    <dgm:pt modelId="{2C5D48AA-6489-7D4E-BBA0-B3F674D659F5}" type="pres">
      <dgm:prSet presAssocID="{34ECCB80-8F8B-CA41-A318-4689AF67A137}" presName="arrow" presStyleLbl="bgShp" presStyleIdx="0" presStyleCnt="1"/>
      <dgm:spPr/>
    </dgm:pt>
    <dgm:pt modelId="{31DD368D-3FD2-C945-B6C5-90C591DB6E7D}" type="pres">
      <dgm:prSet presAssocID="{34ECCB80-8F8B-CA41-A318-4689AF67A137}" presName="points" presStyleCnt="0"/>
      <dgm:spPr/>
    </dgm:pt>
    <dgm:pt modelId="{A33AF947-718B-0C45-97EA-352727833A85}" type="pres">
      <dgm:prSet presAssocID="{A8C31F84-CD75-5942-BA6C-8C921841CB71}" presName="compositeA" presStyleCnt="0"/>
      <dgm:spPr/>
    </dgm:pt>
    <dgm:pt modelId="{F0387670-8B43-2A42-93CB-4E87C04C12EC}" type="pres">
      <dgm:prSet presAssocID="{A8C31F84-CD75-5942-BA6C-8C921841CB71}" presName="textA" presStyleLbl="revTx" presStyleIdx="0" presStyleCnt="3">
        <dgm:presLayoutVars>
          <dgm:bulletEnabled val="1"/>
        </dgm:presLayoutVars>
      </dgm:prSet>
      <dgm:spPr/>
    </dgm:pt>
    <dgm:pt modelId="{1F763047-554C-2740-B21C-0C076165588A}" type="pres">
      <dgm:prSet presAssocID="{A8C31F84-CD75-5942-BA6C-8C921841CB71}" presName="circleA" presStyleLbl="node1" presStyleIdx="0" presStyleCnt="3"/>
      <dgm:spPr/>
    </dgm:pt>
    <dgm:pt modelId="{D75130F2-82C1-F740-A025-499304C7CC28}" type="pres">
      <dgm:prSet presAssocID="{A8C31F84-CD75-5942-BA6C-8C921841CB71}" presName="spaceA" presStyleCnt="0"/>
      <dgm:spPr/>
    </dgm:pt>
    <dgm:pt modelId="{20475C85-2433-5848-BFA7-E5FE7A45F523}" type="pres">
      <dgm:prSet presAssocID="{8068CD60-10F0-BA47-9B7E-7AF52DB00790}" presName="space" presStyleCnt="0"/>
      <dgm:spPr/>
    </dgm:pt>
    <dgm:pt modelId="{909EC2E1-CE58-464E-9972-0681261474C1}" type="pres">
      <dgm:prSet presAssocID="{6E15595F-D85E-9444-95EA-5D89EEFDEADF}" presName="compositeB" presStyleCnt="0"/>
      <dgm:spPr/>
    </dgm:pt>
    <dgm:pt modelId="{72F72928-C2E2-D34F-A3A7-B54D8898CACC}" type="pres">
      <dgm:prSet presAssocID="{6E15595F-D85E-9444-95EA-5D89EEFDEADF}" presName="textB" presStyleLbl="revTx" presStyleIdx="1" presStyleCnt="3">
        <dgm:presLayoutVars>
          <dgm:bulletEnabled val="1"/>
        </dgm:presLayoutVars>
      </dgm:prSet>
      <dgm:spPr/>
    </dgm:pt>
    <dgm:pt modelId="{A27C1CB6-25A4-984C-A3CD-B845E1EF0DCD}" type="pres">
      <dgm:prSet presAssocID="{6E15595F-D85E-9444-95EA-5D89EEFDEADF}" presName="circleB" presStyleLbl="node1" presStyleIdx="1" presStyleCnt="3"/>
      <dgm:spPr/>
    </dgm:pt>
    <dgm:pt modelId="{684D358D-5FD6-CC44-BB4A-059C7979FF0D}" type="pres">
      <dgm:prSet presAssocID="{6E15595F-D85E-9444-95EA-5D89EEFDEADF}" presName="spaceB" presStyleCnt="0"/>
      <dgm:spPr/>
    </dgm:pt>
    <dgm:pt modelId="{A4BA3D63-CF68-5F4D-968B-5D9B767C6D64}" type="pres">
      <dgm:prSet presAssocID="{D90D15B8-C151-7A4E-96D7-D8BC2D552664}" presName="space" presStyleCnt="0"/>
      <dgm:spPr/>
    </dgm:pt>
    <dgm:pt modelId="{887AC6C3-68CF-B547-82B0-935D58901EB7}" type="pres">
      <dgm:prSet presAssocID="{2C3C99DF-17A7-7743-B8CD-C5B6E2B46FD3}" presName="compositeA" presStyleCnt="0"/>
      <dgm:spPr/>
    </dgm:pt>
    <dgm:pt modelId="{C6834A58-14C2-174A-87BD-559FC8DA6787}" type="pres">
      <dgm:prSet presAssocID="{2C3C99DF-17A7-7743-B8CD-C5B6E2B46FD3}" presName="textA" presStyleLbl="revTx" presStyleIdx="2" presStyleCnt="3">
        <dgm:presLayoutVars>
          <dgm:bulletEnabled val="1"/>
        </dgm:presLayoutVars>
      </dgm:prSet>
      <dgm:spPr/>
    </dgm:pt>
    <dgm:pt modelId="{7D48A9DF-9D9C-A943-A328-A8C119918190}" type="pres">
      <dgm:prSet presAssocID="{2C3C99DF-17A7-7743-B8CD-C5B6E2B46FD3}" presName="circleA" presStyleLbl="node1" presStyleIdx="2" presStyleCnt="3"/>
      <dgm:spPr/>
    </dgm:pt>
    <dgm:pt modelId="{92F9E655-17AA-2949-8A8A-41C8E6F043B6}" type="pres">
      <dgm:prSet presAssocID="{2C3C99DF-17A7-7743-B8CD-C5B6E2B46FD3}" presName="spaceA" presStyleCnt="0"/>
      <dgm:spPr/>
    </dgm:pt>
  </dgm:ptLst>
  <dgm:cxnLst>
    <dgm:cxn modelId="{1336CD21-4E7A-BE43-B06B-EE351B217DB3}" type="presOf" srcId="{2C3C99DF-17A7-7743-B8CD-C5B6E2B46FD3}" destId="{C6834A58-14C2-174A-87BD-559FC8DA6787}" srcOrd="0" destOrd="0" presId="urn:microsoft.com/office/officeart/2005/8/layout/hProcess11"/>
    <dgm:cxn modelId="{73131633-6BB1-C542-9463-2E017CDC9D70}" srcId="{34ECCB80-8F8B-CA41-A318-4689AF67A137}" destId="{6E15595F-D85E-9444-95EA-5D89EEFDEADF}" srcOrd="1" destOrd="0" parTransId="{7A731A6F-896E-1741-A321-DB500265F71C}" sibTransId="{D90D15B8-C151-7A4E-96D7-D8BC2D552664}"/>
    <dgm:cxn modelId="{388B1933-8C5A-364C-8816-93ADD71A9FE5}" type="presOf" srcId="{A8C31F84-CD75-5942-BA6C-8C921841CB71}" destId="{F0387670-8B43-2A42-93CB-4E87C04C12EC}" srcOrd="0" destOrd="0" presId="urn:microsoft.com/office/officeart/2005/8/layout/hProcess11"/>
    <dgm:cxn modelId="{1BEE0348-A507-9E42-9DD4-3D2C43A1AB5B}" type="presOf" srcId="{34ECCB80-8F8B-CA41-A318-4689AF67A137}" destId="{9F1DE7A1-3003-EB4F-99F4-CE000248E1FF}" srcOrd="0" destOrd="0" presId="urn:microsoft.com/office/officeart/2005/8/layout/hProcess11"/>
    <dgm:cxn modelId="{169AE381-BC49-0D44-85BE-7E7CC3EF5ADE}" srcId="{34ECCB80-8F8B-CA41-A318-4689AF67A137}" destId="{A8C31F84-CD75-5942-BA6C-8C921841CB71}" srcOrd="0" destOrd="0" parTransId="{989D9444-7228-2A4B-A6B9-AA352A1F6A84}" sibTransId="{8068CD60-10F0-BA47-9B7E-7AF52DB00790}"/>
    <dgm:cxn modelId="{869F57B3-CD3C-A946-BE91-F539CC749A55}" type="presOf" srcId="{6E15595F-D85E-9444-95EA-5D89EEFDEADF}" destId="{72F72928-C2E2-D34F-A3A7-B54D8898CACC}" srcOrd="0" destOrd="0" presId="urn:microsoft.com/office/officeart/2005/8/layout/hProcess11"/>
    <dgm:cxn modelId="{F6D19DC5-C1FD-DB44-8857-019F47890CC2}" srcId="{34ECCB80-8F8B-CA41-A318-4689AF67A137}" destId="{2C3C99DF-17A7-7743-B8CD-C5B6E2B46FD3}" srcOrd="2" destOrd="0" parTransId="{593FC0E5-1AD4-ED45-B48F-93F001E10F53}" sibTransId="{A11A81A6-352B-1F43-AF47-B27362EF8262}"/>
    <dgm:cxn modelId="{8D8A7C74-E60D-674F-AD1E-C351014752F9}" type="presParOf" srcId="{9F1DE7A1-3003-EB4F-99F4-CE000248E1FF}" destId="{2C5D48AA-6489-7D4E-BBA0-B3F674D659F5}" srcOrd="0" destOrd="0" presId="urn:microsoft.com/office/officeart/2005/8/layout/hProcess11"/>
    <dgm:cxn modelId="{3FF120A5-8D83-5440-96DF-62666BDCD5BB}" type="presParOf" srcId="{9F1DE7A1-3003-EB4F-99F4-CE000248E1FF}" destId="{31DD368D-3FD2-C945-B6C5-90C591DB6E7D}" srcOrd="1" destOrd="0" presId="urn:microsoft.com/office/officeart/2005/8/layout/hProcess11"/>
    <dgm:cxn modelId="{D95AEBB7-B782-2841-ACA1-060B80CE58F6}" type="presParOf" srcId="{31DD368D-3FD2-C945-B6C5-90C591DB6E7D}" destId="{A33AF947-718B-0C45-97EA-352727833A85}" srcOrd="0" destOrd="0" presId="urn:microsoft.com/office/officeart/2005/8/layout/hProcess11"/>
    <dgm:cxn modelId="{904070DD-7B8E-1F41-8E10-C1261FC4128A}" type="presParOf" srcId="{A33AF947-718B-0C45-97EA-352727833A85}" destId="{F0387670-8B43-2A42-93CB-4E87C04C12EC}" srcOrd="0" destOrd="0" presId="urn:microsoft.com/office/officeart/2005/8/layout/hProcess11"/>
    <dgm:cxn modelId="{1AF5F0DF-D660-7041-B5FA-D87C15EA11E0}" type="presParOf" srcId="{A33AF947-718B-0C45-97EA-352727833A85}" destId="{1F763047-554C-2740-B21C-0C076165588A}" srcOrd="1" destOrd="0" presId="urn:microsoft.com/office/officeart/2005/8/layout/hProcess11"/>
    <dgm:cxn modelId="{8C894BD0-A3EF-CE43-86BE-CA4AC12AAEC5}" type="presParOf" srcId="{A33AF947-718B-0C45-97EA-352727833A85}" destId="{D75130F2-82C1-F740-A025-499304C7CC28}" srcOrd="2" destOrd="0" presId="urn:microsoft.com/office/officeart/2005/8/layout/hProcess11"/>
    <dgm:cxn modelId="{4463B809-B186-944A-AA04-14442D1A198B}" type="presParOf" srcId="{31DD368D-3FD2-C945-B6C5-90C591DB6E7D}" destId="{20475C85-2433-5848-BFA7-E5FE7A45F523}" srcOrd="1" destOrd="0" presId="urn:microsoft.com/office/officeart/2005/8/layout/hProcess11"/>
    <dgm:cxn modelId="{4465E80E-F19A-D143-9E22-157E19EEDA4B}" type="presParOf" srcId="{31DD368D-3FD2-C945-B6C5-90C591DB6E7D}" destId="{909EC2E1-CE58-464E-9972-0681261474C1}" srcOrd="2" destOrd="0" presId="urn:microsoft.com/office/officeart/2005/8/layout/hProcess11"/>
    <dgm:cxn modelId="{B01A5846-AB97-8E46-BE9A-8D2B5EADCA3A}" type="presParOf" srcId="{909EC2E1-CE58-464E-9972-0681261474C1}" destId="{72F72928-C2E2-D34F-A3A7-B54D8898CACC}" srcOrd="0" destOrd="0" presId="urn:microsoft.com/office/officeart/2005/8/layout/hProcess11"/>
    <dgm:cxn modelId="{7CEFB460-6AF9-EB4A-8A31-7AF98C6DBA17}" type="presParOf" srcId="{909EC2E1-CE58-464E-9972-0681261474C1}" destId="{A27C1CB6-25A4-984C-A3CD-B845E1EF0DCD}" srcOrd="1" destOrd="0" presId="urn:microsoft.com/office/officeart/2005/8/layout/hProcess11"/>
    <dgm:cxn modelId="{636B2BE6-7ACE-C24C-A96A-E7C1D97C90C9}" type="presParOf" srcId="{909EC2E1-CE58-464E-9972-0681261474C1}" destId="{684D358D-5FD6-CC44-BB4A-059C7979FF0D}" srcOrd="2" destOrd="0" presId="urn:microsoft.com/office/officeart/2005/8/layout/hProcess11"/>
    <dgm:cxn modelId="{B10F02B9-D192-E746-886A-58346025987C}" type="presParOf" srcId="{31DD368D-3FD2-C945-B6C5-90C591DB6E7D}" destId="{A4BA3D63-CF68-5F4D-968B-5D9B767C6D64}" srcOrd="3" destOrd="0" presId="urn:microsoft.com/office/officeart/2005/8/layout/hProcess11"/>
    <dgm:cxn modelId="{B147D3C3-88C3-2448-8C89-700364F1DC24}" type="presParOf" srcId="{31DD368D-3FD2-C945-B6C5-90C591DB6E7D}" destId="{887AC6C3-68CF-B547-82B0-935D58901EB7}" srcOrd="4" destOrd="0" presId="urn:microsoft.com/office/officeart/2005/8/layout/hProcess11"/>
    <dgm:cxn modelId="{EDDBFCB9-1604-3542-AB7F-EA8D5B7215B6}" type="presParOf" srcId="{887AC6C3-68CF-B547-82B0-935D58901EB7}" destId="{C6834A58-14C2-174A-87BD-559FC8DA6787}" srcOrd="0" destOrd="0" presId="urn:microsoft.com/office/officeart/2005/8/layout/hProcess11"/>
    <dgm:cxn modelId="{23339478-9929-EA4B-8F86-28FD95A0CD1E}" type="presParOf" srcId="{887AC6C3-68CF-B547-82B0-935D58901EB7}" destId="{7D48A9DF-9D9C-A943-A328-A8C119918190}" srcOrd="1" destOrd="0" presId="urn:microsoft.com/office/officeart/2005/8/layout/hProcess11"/>
    <dgm:cxn modelId="{A1936F26-70E2-0043-BA52-84BC44A88746}" type="presParOf" srcId="{887AC6C3-68CF-B547-82B0-935D58901EB7}" destId="{92F9E655-17AA-2949-8A8A-41C8E6F043B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0AAC9FB-0E1E-A145-A48D-04C41B9C8345}" type="doc">
      <dgm:prSet loTypeId="urn:microsoft.com/office/officeart/2005/8/layout/cycle7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BCCD297-5A15-714A-A827-50440F35C24F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Toplumsal ya da günlük yaşam becerilerini öğretmek</a:t>
          </a:r>
        </a:p>
      </dgm:t>
    </dgm:pt>
    <dgm:pt modelId="{7A4E9729-EAB7-AB4A-9D18-C41C3FC88DAA}" type="parTrans" cxnId="{C748601A-3870-1D47-9684-C004ADD0B95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6FEE37C-B7EA-F44D-BB9F-2CA2808E1AF7}" type="sibTrans" cxnId="{C748601A-3870-1D47-9684-C004ADD0B95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009F5C7-40EE-EE4A-828E-DC4EEE8E0A49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Seçim yapmayı öğretmek</a:t>
          </a:r>
        </a:p>
      </dgm:t>
    </dgm:pt>
    <dgm:pt modelId="{FFE13A44-92AE-BE49-8544-B75F9EBA0F75}" type="parTrans" cxnId="{B6A5E54A-9BFF-AF4F-A771-076F55D03F1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E23E33D-986E-8A47-9320-F2B2D8E0A8BD}" type="sibTrans" cxnId="{B6A5E54A-9BFF-AF4F-A771-076F55D03F1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3BE95D8-5C2F-D646-A6A8-66E6EABA2F22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Etkinlikler arasında geçiş yapmayı öğretmek</a:t>
          </a:r>
        </a:p>
      </dgm:t>
    </dgm:pt>
    <dgm:pt modelId="{50C46D25-567B-2D4D-AE8D-9C367DD732D7}" type="parTrans" cxnId="{8D946FB6-017B-E949-82B8-F368E69A3D7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15F788B-7D18-5345-9B4A-F52E39367593}" type="sibTrans" cxnId="{8D946FB6-017B-E949-82B8-F368E69A3D7B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5A4DCD3-36A3-C24D-B300-6E2C0E4ACAD3}" type="pres">
      <dgm:prSet presAssocID="{50AAC9FB-0E1E-A145-A48D-04C41B9C8345}" presName="Name0" presStyleCnt="0">
        <dgm:presLayoutVars>
          <dgm:dir/>
          <dgm:resizeHandles val="exact"/>
        </dgm:presLayoutVars>
      </dgm:prSet>
      <dgm:spPr/>
    </dgm:pt>
    <dgm:pt modelId="{CD4849D4-6D7E-8D4B-9E82-932102DA535E}" type="pres">
      <dgm:prSet presAssocID="{5BCCD297-5A15-714A-A827-50440F35C24F}" presName="node" presStyleLbl="node1" presStyleIdx="0" presStyleCnt="3" custScaleX="160708">
        <dgm:presLayoutVars>
          <dgm:bulletEnabled val="1"/>
        </dgm:presLayoutVars>
      </dgm:prSet>
      <dgm:spPr/>
    </dgm:pt>
    <dgm:pt modelId="{FD8F2D10-F5FE-D349-88FB-ECE167460656}" type="pres">
      <dgm:prSet presAssocID="{66FEE37C-B7EA-F44D-BB9F-2CA2808E1AF7}" presName="sibTrans" presStyleLbl="sibTrans2D1" presStyleIdx="0" presStyleCnt="3"/>
      <dgm:spPr/>
    </dgm:pt>
    <dgm:pt modelId="{23C062B4-4D77-A84D-B71E-B7EF2EFEDCD5}" type="pres">
      <dgm:prSet presAssocID="{66FEE37C-B7EA-F44D-BB9F-2CA2808E1AF7}" presName="connectorText" presStyleLbl="sibTrans2D1" presStyleIdx="0" presStyleCnt="3"/>
      <dgm:spPr/>
    </dgm:pt>
    <dgm:pt modelId="{737DAC1D-D8AF-A648-950C-F8D965AB16BD}" type="pres">
      <dgm:prSet presAssocID="{1009F5C7-40EE-EE4A-828E-DC4EEE8E0A49}" presName="node" presStyleLbl="node1" presStyleIdx="1" presStyleCnt="3" custScaleX="160708" custRadScaleRad="132836" custRadScaleInc="-14273">
        <dgm:presLayoutVars>
          <dgm:bulletEnabled val="1"/>
        </dgm:presLayoutVars>
      </dgm:prSet>
      <dgm:spPr/>
    </dgm:pt>
    <dgm:pt modelId="{3689CB47-0B7B-424E-89A4-1004AF82A990}" type="pres">
      <dgm:prSet presAssocID="{BE23E33D-986E-8A47-9320-F2B2D8E0A8BD}" presName="sibTrans" presStyleLbl="sibTrans2D1" presStyleIdx="1" presStyleCnt="3"/>
      <dgm:spPr/>
    </dgm:pt>
    <dgm:pt modelId="{0F9E3A97-BA35-374C-9BE2-D1BE6E339292}" type="pres">
      <dgm:prSet presAssocID="{BE23E33D-986E-8A47-9320-F2B2D8E0A8BD}" presName="connectorText" presStyleLbl="sibTrans2D1" presStyleIdx="1" presStyleCnt="3"/>
      <dgm:spPr/>
    </dgm:pt>
    <dgm:pt modelId="{68FDC4DC-8259-3149-98BC-D0D83569AF1C}" type="pres">
      <dgm:prSet presAssocID="{83BE95D8-5C2F-D646-A6A8-66E6EABA2F22}" presName="node" presStyleLbl="node1" presStyleIdx="2" presStyleCnt="3" custScaleX="160708" custRadScaleRad="147178" custRadScaleInc="20803">
        <dgm:presLayoutVars>
          <dgm:bulletEnabled val="1"/>
        </dgm:presLayoutVars>
      </dgm:prSet>
      <dgm:spPr/>
    </dgm:pt>
    <dgm:pt modelId="{D28E4E09-A69A-5546-8442-4DF24F7E187A}" type="pres">
      <dgm:prSet presAssocID="{B15F788B-7D18-5345-9B4A-F52E39367593}" presName="sibTrans" presStyleLbl="sibTrans2D1" presStyleIdx="2" presStyleCnt="3"/>
      <dgm:spPr/>
    </dgm:pt>
    <dgm:pt modelId="{21AD4B5A-864A-2F41-859B-5D052B4F9C2D}" type="pres">
      <dgm:prSet presAssocID="{B15F788B-7D18-5345-9B4A-F52E39367593}" presName="connectorText" presStyleLbl="sibTrans2D1" presStyleIdx="2" presStyleCnt="3"/>
      <dgm:spPr/>
    </dgm:pt>
  </dgm:ptLst>
  <dgm:cxnLst>
    <dgm:cxn modelId="{4C1D8A18-37B8-C945-BD75-83553E6620AD}" type="presOf" srcId="{B15F788B-7D18-5345-9B4A-F52E39367593}" destId="{21AD4B5A-864A-2F41-859B-5D052B4F9C2D}" srcOrd="1" destOrd="0" presId="urn:microsoft.com/office/officeart/2005/8/layout/cycle7"/>
    <dgm:cxn modelId="{C748601A-3870-1D47-9684-C004ADD0B95C}" srcId="{50AAC9FB-0E1E-A145-A48D-04C41B9C8345}" destId="{5BCCD297-5A15-714A-A827-50440F35C24F}" srcOrd="0" destOrd="0" parTransId="{7A4E9729-EAB7-AB4A-9D18-C41C3FC88DAA}" sibTransId="{66FEE37C-B7EA-F44D-BB9F-2CA2808E1AF7}"/>
    <dgm:cxn modelId="{976C6843-1A51-774C-8459-D4F01096847B}" type="presOf" srcId="{66FEE37C-B7EA-F44D-BB9F-2CA2808E1AF7}" destId="{FD8F2D10-F5FE-D349-88FB-ECE167460656}" srcOrd="0" destOrd="0" presId="urn:microsoft.com/office/officeart/2005/8/layout/cycle7"/>
    <dgm:cxn modelId="{B6A5E54A-9BFF-AF4F-A771-076F55D03F1C}" srcId="{50AAC9FB-0E1E-A145-A48D-04C41B9C8345}" destId="{1009F5C7-40EE-EE4A-828E-DC4EEE8E0A49}" srcOrd="1" destOrd="0" parTransId="{FFE13A44-92AE-BE49-8544-B75F9EBA0F75}" sibTransId="{BE23E33D-986E-8A47-9320-F2B2D8E0A8BD}"/>
    <dgm:cxn modelId="{98B86B71-517C-DA45-93DF-7F1418C9A192}" type="presOf" srcId="{5BCCD297-5A15-714A-A827-50440F35C24F}" destId="{CD4849D4-6D7E-8D4B-9E82-932102DA535E}" srcOrd="0" destOrd="0" presId="urn:microsoft.com/office/officeart/2005/8/layout/cycle7"/>
    <dgm:cxn modelId="{72589B73-9C43-A743-83AE-E784019F7F44}" type="presOf" srcId="{BE23E33D-986E-8A47-9320-F2B2D8E0A8BD}" destId="{0F9E3A97-BA35-374C-9BE2-D1BE6E339292}" srcOrd="1" destOrd="0" presId="urn:microsoft.com/office/officeart/2005/8/layout/cycle7"/>
    <dgm:cxn modelId="{595883B4-BC26-F848-A596-7E91D05C8954}" type="presOf" srcId="{1009F5C7-40EE-EE4A-828E-DC4EEE8E0A49}" destId="{737DAC1D-D8AF-A648-950C-F8D965AB16BD}" srcOrd="0" destOrd="0" presId="urn:microsoft.com/office/officeart/2005/8/layout/cycle7"/>
    <dgm:cxn modelId="{8D946FB6-017B-E949-82B8-F368E69A3D7B}" srcId="{50AAC9FB-0E1E-A145-A48D-04C41B9C8345}" destId="{83BE95D8-5C2F-D646-A6A8-66E6EABA2F22}" srcOrd="2" destOrd="0" parTransId="{50C46D25-567B-2D4D-AE8D-9C367DD732D7}" sibTransId="{B15F788B-7D18-5345-9B4A-F52E39367593}"/>
    <dgm:cxn modelId="{3C7DCBCB-9F18-6440-8BA3-B139E9CCB7AB}" type="presOf" srcId="{83BE95D8-5C2F-D646-A6A8-66E6EABA2F22}" destId="{68FDC4DC-8259-3149-98BC-D0D83569AF1C}" srcOrd="0" destOrd="0" presId="urn:microsoft.com/office/officeart/2005/8/layout/cycle7"/>
    <dgm:cxn modelId="{D8763AD1-3AD3-984C-B82E-91DAFA2EEB5E}" type="presOf" srcId="{BE23E33D-986E-8A47-9320-F2B2D8E0A8BD}" destId="{3689CB47-0B7B-424E-89A4-1004AF82A990}" srcOrd="0" destOrd="0" presId="urn:microsoft.com/office/officeart/2005/8/layout/cycle7"/>
    <dgm:cxn modelId="{E842A6E6-B1B0-8945-A421-593CF1B32CEC}" type="presOf" srcId="{50AAC9FB-0E1E-A145-A48D-04C41B9C8345}" destId="{25A4DCD3-36A3-C24D-B300-6E2C0E4ACAD3}" srcOrd="0" destOrd="0" presId="urn:microsoft.com/office/officeart/2005/8/layout/cycle7"/>
    <dgm:cxn modelId="{72141DFB-A8B2-FA41-9284-08D2F918537D}" type="presOf" srcId="{66FEE37C-B7EA-F44D-BB9F-2CA2808E1AF7}" destId="{23C062B4-4D77-A84D-B71E-B7EF2EFEDCD5}" srcOrd="1" destOrd="0" presId="urn:microsoft.com/office/officeart/2005/8/layout/cycle7"/>
    <dgm:cxn modelId="{8D10BCFF-8F5A-4F46-BEE0-2E14AD32068B}" type="presOf" srcId="{B15F788B-7D18-5345-9B4A-F52E39367593}" destId="{D28E4E09-A69A-5546-8442-4DF24F7E187A}" srcOrd="0" destOrd="0" presId="urn:microsoft.com/office/officeart/2005/8/layout/cycle7"/>
    <dgm:cxn modelId="{5B4A10B8-311D-8741-980C-60F45D598955}" type="presParOf" srcId="{25A4DCD3-36A3-C24D-B300-6E2C0E4ACAD3}" destId="{CD4849D4-6D7E-8D4B-9E82-932102DA535E}" srcOrd="0" destOrd="0" presId="urn:microsoft.com/office/officeart/2005/8/layout/cycle7"/>
    <dgm:cxn modelId="{FC4E7EE1-3F49-5744-B02E-D47CDB7069C9}" type="presParOf" srcId="{25A4DCD3-36A3-C24D-B300-6E2C0E4ACAD3}" destId="{FD8F2D10-F5FE-D349-88FB-ECE167460656}" srcOrd="1" destOrd="0" presId="urn:microsoft.com/office/officeart/2005/8/layout/cycle7"/>
    <dgm:cxn modelId="{163A6A45-AC53-2741-892B-640A7ED0A620}" type="presParOf" srcId="{FD8F2D10-F5FE-D349-88FB-ECE167460656}" destId="{23C062B4-4D77-A84D-B71E-B7EF2EFEDCD5}" srcOrd="0" destOrd="0" presId="urn:microsoft.com/office/officeart/2005/8/layout/cycle7"/>
    <dgm:cxn modelId="{5A66C461-8EA2-A14C-A24A-A416C806B830}" type="presParOf" srcId="{25A4DCD3-36A3-C24D-B300-6E2C0E4ACAD3}" destId="{737DAC1D-D8AF-A648-950C-F8D965AB16BD}" srcOrd="2" destOrd="0" presId="urn:microsoft.com/office/officeart/2005/8/layout/cycle7"/>
    <dgm:cxn modelId="{733A0036-4D59-4948-9227-37AC23DACB85}" type="presParOf" srcId="{25A4DCD3-36A3-C24D-B300-6E2C0E4ACAD3}" destId="{3689CB47-0B7B-424E-89A4-1004AF82A990}" srcOrd="3" destOrd="0" presId="urn:microsoft.com/office/officeart/2005/8/layout/cycle7"/>
    <dgm:cxn modelId="{7A035FC9-11D4-C94C-9A71-71F0F73C5D57}" type="presParOf" srcId="{3689CB47-0B7B-424E-89A4-1004AF82A990}" destId="{0F9E3A97-BA35-374C-9BE2-D1BE6E339292}" srcOrd="0" destOrd="0" presId="urn:microsoft.com/office/officeart/2005/8/layout/cycle7"/>
    <dgm:cxn modelId="{47F676B3-D825-A742-A93A-950E6FB40134}" type="presParOf" srcId="{25A4DCD3-36A3-C24D-B300-6E2C0E4ACAD3}" destId="{68FDC4DC-8259-3149-98BC-D0D83569AF1C}" srcOrd="4" destOrd="0" presId="urn:microsoft.com/office/officeart/2005/8/layout/cycle7"/>
    <dgm:cxn modelId="{C9404A21-BC32-414C-A264-F6247920A616}" type="presParOf" srcId="{25A4DCD3-36A3-C24D-B300-6E2C0E4ACAD3}" destId="{D28E4E09-A69A-5546-8442-4DF24F7E187A}" srcOrd="5" destOrd="0" presId="urn:microsoft.com/office/officeart/2005/8/layout/cycle7"/>
    <dgm:cxn modelId="{E2737DF8-4F49-DE49-A269-DE28A6DF7B95}" type="presParOf" srcId="{D28E4E09-A69A-5546-8442-4DF24F7E187A}" destId="{21AD4B5A-864A-2F41-859B-5D052B4F9C2D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32C00A4-AFA3-9B4D-A5DE-2E16F04C00CD}" type="doc">
      <dgm:prSet loTypeId="urn:microsoft.com/office/officeart/2008/layout/VerticalCurvedLis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2FFE9A9-3009-ED4D-8CA7-C859D3D79775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Farklı kişiler tarafından farklı ortamlarda kullanılabilmesi</a:t>
          </a:r>
        </a:p>
      </dgm:t>
    </dgm:pt>
    <dgm:pt modelId="{70C92EC2-E895-BA4B-9556-3B07452ECDCD}" type="parTrans" cxnId="{205C6B6E-FE96-FD4E-A5D3-CDE357BEB9D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3754B4E-0086-FA4A-B6C6-6A678117FA7F}" type="sibTrans" cxnId="{205C6B6E-FE96-FD4E-A5D3-CDE357BEB9D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AD7589D-E81F-094A-B686-28BF07F6E249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Akademik, sosyal, oyun ve iletişim alanına ilişkin becerilerin öğretiminde kullanılması</a:t>
          </a:r>
        </a:p>
      </dgm:t>
    </dgm:pt>
    <dgm:pt modelId="{F3B3C2D7-F76F-4245-8A82-4476901AFD9C}" type="parTrans" cxnId="{1911C45C-D59B-814E-87AC-CD18CF077B4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1998E1A-51B0-1240-846B-6E657CC5F7CF}" type="sibTrans" cxnId="{1911C45C-D59B-814E-87AC-CD18CF077B4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DB22B34-4744-BA4B-9346-07897E5B332D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Maddi gücünün düşük olması</a:t>
          </a:r>
        </a:p>
      </dgm:t>
    </dgm:pt>
    <dgm:pt modelId="{A127DD6B-E9C6-9B45-A27D-38D680620790}" type="parTrans" cxnId="{EC4C30BE-E94D-E44B-AEF2-F6BE30C75B3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5A47DFA-0B8B-A443-8A54-2048ABFF82A0}" type="sibTrans" cxnId="{EC4C30BE-E94D-E44B-AEF2-F6BE30C75B3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F0809BA-B42B-CF41-9DD9-8F3DE6700BAC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Basit materyallerle hazırlanabilmesi</a:t>
          </a:r>
        </a:p>
      </dgm:t>
    </dgm:pt>
    <dgm:pt modelId="{495A5950-9597-7D4A-8DBC-92FB06073A10}" type="parTrans" cxnId="{C7BD5EB3-F83E-4348-BACA-160A6E16C23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C1A0F67-3175-3E4C-A6FC-CB1EA736EEE6}" type="sibTrans" cxnId="{C7BD5EB3-F83E-4348-BACA-160A6E16C23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69176BB-20A6-4F42-9EB2-1734B5F085A3}" type="pres">
      <dgm:prSet presAssocID="{F32C00A4-AFA3-9B4D-A5DE-2E16F04C00CD}" presName="Name0" presStyleCnt="0">
        <dgm:presLayoutVars>
          <dgm:chMax val="7"/>
          <dgm:chPref val="7"/>
          <dgm:dir/>
        </dgm:presLayoutVars>
      </dgm:prSet>
      <dgm:spPr/>
    </dgm:pt>
    <dgm:pt modelId="{3F043F5F-3DAD-7748-B75A-64BD98869A65}" type="pres">
      <dgm:prSet presAssocID="{F32C00A4-AFA3-9B4D-A5DE-2E16F04C00CD}" presName="Name1" presStyleCnt="0"/>
      <dgm:spPr/>
    </dgm:pt>
    <dgm:pt modelId="{128AA8AD-7062-0C48-AC04-7E1EB5924BF0}" type="pres">
      <dgm:prSet presAssocID="{F32C00A4-AFA3-9B4D-A5DE-2E16F04C00CD}" presName="cycle" presStyleCnt="0"/>
      <dgm:spPr/>
    </dgm:pt>
    <dgm:pt modelId="{F277B42A-0A87-484B-9075-4799050A71AE}" type="pres">
      <dgm:prSet presAssocID="{F32C00A4-AFA3-9B4D-A5DE-2E16F04C00CD}" presName="srcNode" presStyleLbl="node1" presStyleIdx="0" presStyleCnt="4"/>
      <dgm:spPr/>
    </dgm:pt>
    <dgm:pt modelId="{A5711E0D-B910-6042-B38B-E561A7F5CB14}" type="pres">
      <dgm:prSet presAssocID="{F32C00A4-AFA3-9B4D-A5DE-2E16F04C00CD}" presName="conn" presStyleLbl="parChTrans1D2" presStyleIdx="0" presStyleCnt="1"/>
      <dgm:spPr/>
    </dgm:pt>
    <dgm:pt modelId="{1A54E64B-778F-7943-BDF5-5012CA2C60A0}" type="pres">
      <dgm:prSet presAssocID="{F32C00A4-AFA3-9B4D-A5DE-2E16F04C00CD}" presName="extraNode" presStyleLbl="node1" presStyleIdx="0" presStyleCnt="4"/>
      <dgm:spPr/>
    </dgm:pt>
    <dgm:pt modelId="{2B10C57B-2FB5-8149-8684-7A2E64722564}" type="pres">
      <dgm:prSet presAssocID="{F32C00A4-AFA3-9B4D-A5DE-2E16F04C00CD}" presName="dstNode" presStyleLbl="node1" presStyleIdx="0" presStyleCnt="4"/>
      <dgm:spPr/>
    </dgm:pt>
    <dgm:pt modelId="{C4CA0736-A9A7-934C-A224-FBE668985241}" type="pres">
      <dgm:prSet presAssocID="{52FFE9A9-3009-ED4D-8CA7-C859D3D79775}" presName="text_1" presStyleLbl="node1" presStyleIdx="0" presStyleCnt="4">
        <dgm:presLayoutVars>
          <dgm:bulletEnabled val="1"/>
        </dgm:presLayoutVars>
      </dgm:prSet>
      <dgm:spPr/>
    </dgm:pt>
    <dgm:pt modelId="{99A0A2E6-3630-174F-AF54-CF7E05ED6E5A}" type="pres">
      <dgm:prSet presAssocID="{52FFE9A9-3009-ED4D-8CA7-C859D3D79775}" presName="accent_1" presStyleCnt="0"/>
      <dgm:spPr/>
    </dgm:pt>
    <dgm:pt modelId="{84ED2576-CC20-3443-AF15-D21BF64AF662}" type="pres">
      <dgm:prSet presAssocID="{52FFE9A9-3009-ED4D-8CA7-C859D3D79775}" presName="accentRepeatNode" presStyleLbl="solidFgAcc1" presStyleIdx="0" presStyleCnt="4"/>
      <dgm:spPr/>
    </dgm:pt>
    <dgm:pt modelId="{A6860CE2-4D05-784F-B942-12B3633BEA88}" type="pres">
      <dgm:prSet presAssocID="{9AD7589D-E81F-094A-B686-28BF07F6E249}" presName="text_2" presStyleLbl="node1" presStyleIdx="1" presStyleCnt="4">
        <dgm:presLayoutVars>
          <dgm:bulletEnabled val="1"/>
        </dgm:presLayoutVars>
      </dgm:prSet>
      <dgm:spPr/>
    </dgm:pt>
    <dgm:pt modelId="{5617730B-A26C-6E4D-9A51-063FD6123FDA}" type="pres">
      <dgm:prSet presAssocID="{9AD7589D-E81F-094A-B686-28BF07F6E249}" presName="accent_2" presStyleCnt="0"/>
      <dgm:spPr/>
    </dgm:pt>
    <dgm:pt modelId="{6AFC26B0-2029-9F41-B31D-367FD2984F62}" type="pres">
      <dgm:prSet presAssocID="{9AD7589D-E81F-094A-B686-28BF07F6E249}" presName="accentRepeatNode" presStyleLbl="solidFgAcc1" presStyleIdx="1" presStyleCnt="4"/>
      <dgm:spPr/>
    </dgm:pt>
    <dgm:pt modelId="{ABF3CEFE-2426-3949-82B9-6AAEB43FB1EA}" type="pres">
      <dgm:prSet presAssocID="{3DB22B34-4744-BA4B-9346-07897E5B332D}" presName="text_3" presStyleLbl="node1" presStyleIdx="2" presStyleCnt="4">
        <dgm:presLayoutVars>
          <dgm:bulletEnabled val="1"/>
        </dgm:presLayoutVars>
      </dgm:prSet>
      <dgm:spPr/>
    </dgm:pt>
    <dgm:pt modelId="{4CB240A7-E441-444A-B80A-B0E5EF157FD0}" type="pres">
      <dgm:prSet presAssocID="{3DB22B34-4744-BA4B-9346-07897E5B332D}" presName="accent_3" presStyleCnt="0"/>
      <dgm:spPr/>
    </dgm:pt>
    <dgm:pt modelId="{C48A3EBD-82E1-8343-A2B6-FA5F1A4E0838}" type="pres">
      <dgm:prSet presAssocID="{3DB22B34-4744-BA4B-9346-07897E5B332D}" presName="accentRepeatNode" presStyleLbl="solidFgAcc1" presStyleIdx="2" presStyleCnt="4"/>
      <dgm:spPr/>
    </dgm:pt>
    <dgm:pt modelId="{DF4287D0-7FAC-654C-AD89-7CDE6C73B571}" type="pres">
      <dgm:prSet presAssocID="{3F0809BA-B42B-CF41-9DD9-8F3DE6700BAC}" presName="text_4" presStyleLbl="node1" presStyleIdx="3" presStyleCnt="4">
        <dgm:presLayoutVars>
          <dgm:bulletEnabled val="1"/>
        </dgm:presLayoutVars>
      </dgm:prSet>
      <dgm:spPr/>
    </dgm:pt>
    <dgm:pt modelId="{1DD78B24-AA6E-4846-BA75-076150E2E4B3}" type="pres">
      <dgm:prSet presAssocID="{3F0809BA-B42B-CF41-9DD9-8F3DE6700BAC}" presName="accent_4" presStyleCnt="0"/>
      <dgm:spPr/>
    </dgm:pt>
    <dgm:pt modelId="{BFC5F202-E7A5-8242-BA65-4C41D7FB2C01}" type="pres">
      <dgm:prSet presAssocID="{3F0809BA-B42B-CF41-9DD9-8F3DE6700BAC}" presName="accentRepeatNode" presStyleLbl="solidFgAcc1" presStyleIdx="3" presStyleCnt="4"/>
      <dgm:spPr/>
    </dgm:pt>
  </dgm:ptLst>
  <dgm:cxnLst>
    <dgm:cxn modelId="{971D992E-CBEF-3C4C-8760-9C5903A304C3}" type="presOf" srcId="{E3754B4E-0086-FA4A-B6C6-6A678117FA7F}" destId="{A5711E0D-B910-6042-B38B-E561A7F5CB14}" srcOrd="0" destOrd="0" presId="urn:microsoft.com/office/officeart/2008/layout/VerticalCurvedList"/>
    <dgm:cxn modelId="{1911C45C-D59B-814E-87AC-CD18CF077B43}" srcId="{F32C00A4-AFA3-9B4D-A5DE-2E16F04C00CD}" destId="{9AD7589D-E81F-094A-B686-28BF07F6E249}" srcOrd="1" destOrd="0" parTransId="{F3B3C2D7-F76F-4245-8A82-4476901AFD9C}" sibTransId="{A1998E1A-51B0-1240-846B-6E657CC5F7CF}"/>
    <dgm:cxn modelId="{1C6FF765-3116-E044-992F-3B7F1A1482BB}" type="presOf" srcId="{F32C00A4-AFA3-9B4D-A5DE-2E16F04C00CD}" destId="{B69176BB-20A6-4F42-9EB2-1734B5F085A3}" srcOrd="0" destOrd="0" presId="urn:microsoft.com/office/officeart/2008/layout/VerticalCurvedList"/>
    <dgm:cxn modelId="{205C6B6E-FE96-FD4E-A5D3-CDE357BEB9D3}" srcId="{F32C00A4-AFA3-9B4D-A5DE-2E16F04C00CD}" destId="{52FFE9A9-3009-ED4D-8CA7-C859D3D79775}" srcOrd="0" destOrd="0" parTransId="{70C92EC2-E895-BA4B-9556-3B07452ECDCD}" sibTransId="{E3754B4E-0086-FA4A-B6C6-6A678117FA7F}"/>
    <dgm:cxn modelId="{F9BDB697-5B02-1E46-A487-CCBC8CB3C054}" type="presOf" srcId="{52FFE9A9-3009-ED4D-8CA7-C859D3D79775}" destId="{C4CA0736-A9A7-934C-A224-FBE668985241}" srcOrd="0" destOrd="0" presId="urn:microsoft.com/office/officeart/2008/layout/VerticalCurvedList"/>
    <dgm:cxn modelId="{F8581FA8-B4A9-6447-B50C-13CDE591DA65}" type="presOf" srcId="{9AD7589D-E81F-094A-B686-28BF07F6E249}" destId="{A6860CE2-4D05-784F-B942-12B3633BEA88}" srcOrd="0" destOrd="0" presId="urn:microsoft.com/office/officeart/2008/layout/VerticalCurvedList"/>
    <dgm:cxn modelId="{C7BD5EB3-F83E-4348-BACA-160A6E16C23A}" srcId="{F32C00A4-AFA3-9B4D-A5DE-2E16F04C00CD}" destId="{3F0809BA-B42B-CF41-9DD9-8F3DE6700BAC}" srcOrd="3" destOrd="0" parTransId="{495A5950-9597-7D4A-8DBC-92FB06073A10}" sibTransId="{BC1A0F67-3175-3E4C-A6FC-CB1EA736EEE6}"/>
    <dgm:cxn modelId="{EC4C30BE-E94D-E44B-AEF2-F6BE30C75B3A}" srcId="{F32C00A4-AFA3-9B4D-A5DE-2E16F04C00CD}" destId="{3DB22B34-4744-BA4B-9346-07897E5B332D}" srcOrd="2" destOrd="0" parTransId="{A127DD6B-E9C6-9B45-A27D-38D680620790}" sibTransId="{D5A47DFA-0B8B-A443-8A54-2048ABFF82A0}"/>
    <dgm:cxn modelId="{F511ACD1-B007-E746-9408-C47784935520}" type="presOf" srcId="{3DB22B34-4744-BA4B-9346-07897E5B332D}" destId="{ABF3CEFE-2426-3949-82B9-6AAEB43FB1EA}" srcOrd="0" destOrd="0" presId="urn:microsoft.com/office/officeart/2008/layout/VerticalCurvedList"/>
    <dgm:cxn modelId="{E86065ED-B791-8049-9DDE-9CEAFAC61973}" type="presOf" srcId="{3F0809BA-B42B-CF41-9DD9-8F3DE6700BAC}" destId="{DF4287D0-7FAC-654C-AD89-7CDE6C73B571}" srcOrd="0" destOrd="0" presId="urn:microsoft.com/office/officeart/2008/layout/VerticalCurvedList"/>
    <dgm:cxn modelId="{93E165FA-BA64-8940-9D3F-8936A47804F2}" type="presParOf" srcId="{B69176BB-20A6-4F42-9EB2-1734B5F085A3}" destId="{3F043F5F-3DAD-7748-B75A-64BD98869A65}" srcOrd="0" destOrd="0" presId="urn:microsoft.com/office/officeart/2008/layout/VerticalCurvedList"/>
    <dgm:cxn modelId="{CB0C7D46-D0D0-864C-B6C5-41CBD11EA6ED}" type="presParOf" srcId="{3F043F5F-3DAD-7748-B75A-64BD98869A65}" destId="{128AA8AD-7062-0C48-AC04-7E1EB5924BF0}" srcOrd="0" destOrd="0" presId="urn:microsoft.com/office/officeart/2008/layout/VerticalCurvedList"/>
    <dgm:cxn modelId="{723F4F09-626D-864E-B1B1-2234B9FC3CB7}" type="presParOf" srcId="{128AA8AD-7062-0C48-AC04-7E1EB5924BF0}" destId="{F277B42A-0A87-484B-9075-4799050A71AE}" srcOrd="0" destOrd="0" presId="urn:microsoft.com/office/officeart/2008/layout/VerticalCurvedList"/>
    <dgm:cxn modelId="{81BF7D7E-5FC3-2B44-97BC-F03066178346}" type="presParOf" srcId="{128AA8AD-7062-0C48-AC04-7E1EB5924BF0}" destId="{A5711E0D-B910-6042-B38B-E561A7F5CB14}" srcOrd="1" destOrd="0" presId="urn:microsoft.com/office/officeart/2008/layout/VerticalCurvedList"/>
    <dgm:cxn modelId="{DDB91073-3E6A-8444-8EDF-CB32C495E2B2}" type="presParOf" srcId="{128AA8AD-7062-0C48-AC04-7E1EB5924BF0}" destId="{1A54E64B-778F-7943-BDF5-5012CA2C60A0}" srcOrd="2" destOrd="0" presId="urn:microsoft.com/office/officeart/2008/layout/VerticalCurvedList"/>
    <dgm:cxn modelId="{AC00B00A-78E2-B14B-85FC-848DBC1F4046}" type="presParOf" srcId="{128AA8AD-7062-0C48-AC04-7E1EB5924BF0}" destId="{2B10C57B-2FB5-8149-8684-7A2E64722564}" srcOrd="3" destOrd="0" presId="urn:microsoft.com/office/officeart/2008/layout/VerticalCurvedList"/>
    <dgm:cxn modelId="{BE27C914-23F0-A14D-B6D0-D850E8CF0762}" type="presParOf" srcId="{3F043F5F-3DAD-7748-B75A-64BD98869A65}" destId="{C4CA0736-A9A7-934C-A224-FBE668985241}" srcOrd="1" destOrd="0" presId="urn:microsoft.com/office/officeart/2008/layout/VerticalCurvedList"/>
    <dgm:cxn modelId="{0C85249D-E182-4346-8B77-66A993127DAD}" type="presParOf" srcId="{3F043F5F-3DAD-7748-B75A-64BD98869A65}" destId="{99A0A2E6-3630-174F-AF54-CF7E05ED6E5A}" srcOrd="2" destOrd="0" presId="urn:microsoft.com/office/officeart/2008/layout/VerticalCurvedList"/>
    <dgm:cxn modelId="{273D5E89-0EFA-1E41-B333-203F950F4981}" type="presParOf" srcId="{99A0A2E6-3630-174F-AF54-CF7E05ED6E5A}" destId="{84ED2576-CC20-3443-AF15-D21BF64AF662}" srcOrd="0" destOrd="0" presId="urn:microsoft.com/office/officeart/2008/layout/VerticalCurvedList"/>
    <dgm:cxn modelId="{8DDE2F5A-38C9-2F4F-85DC-3020D19B1370}" type="presParOf" srcId="{3F043F5F-3DAD-7748-B75A-64BD98869A65}" destId="{A6860CE2-4D05-784F-B942-12B3633BEA88}" srcOrd="3" destOrd="0" presId="urn:microsoft.com/office/officeart/2008/layout/VerticalCurvedList"/>
    <dgm:cxn modelId="{B72E71B1-6425-8F48-8EA5-41108367376E}" type="presParOf" srcId="{3F043F5F-3DAD-7748-B75A-64BD98869A65}" destId="{5617730B-A26C-6E4D-9A51-063FD6123FDA}" srcOrd="4" destOrd="0" presId="urn:microsoft.com/office/officeart/2008/layout/VerticalCurvedList"/>
    <dgm:cxn modelId="{613C6F79-BE8B-AB43-ABE1-10C028931362}" type="presParOf" srcId="{5617730B-A26C-6E4D-9A51-063FD6123FDA}" destId="{6AFC26B0-2029-9F41-B31D-367FD2984F62}" srcOrd="0" destOrd="0" presId="urn:microsoft.com/office/officeart/2008/layout/VerticalCurvedList"/>
    <dgm:cxn modelId="{1B6DF747-D06A-CD42-917B-13C65AA1929A}" type="presParOf" srcId="{3F043F5F-3DAD-7748-B75A-64BD98869A65}" destId="{ABF3CEFE-2426-3949-82B9-6AAEB43FB1EA}" srcOrd="5" destOrd="0" presId="urn:microsoft.com/office/officeart/2008/layout/VerticalCurvedList"/>
    <dgm:cxn modelId="{6B9C0709-07F9-5249-AE73-0BEB58ED9A09}" type="presParOf" srcId="{3F043F5F-3DAD-7748-B75A-64BD98869A65}" destId="{4CB240A7-E441-444A-B80A-B0E5EF157FD0}" srcOrd="6" destOrd="0" presId="urn:microsoft.com/office/officeart/2008/layout/VerticalCurvedList"/>
    <dgm:cxn modelId="{DD79A565-DA1E-FD4D-A223-347A113A33C9}" type="presParOf" srcId="{4CB240A7-E441-444A-B80A-B0E5EF157FD0}" destId="{C48A3EBD-82E1-8343-A2B6-FA5F1A4E0838}" srcOrd="0" destOrd="0" presId="urn:microsoft.com/office/officeart/2008/layout/VerticalCurvedList"/>
    <dgm:cxn modelId="{240FAB0C-94B4-A64A-849F-80A5783EE60E}" type="presParOf" srcId="{3F043F5F-3DAD-7748-B75A-64BD98869A65}" destId="{DF4287D0-7FAC-654C-AD89-7CDE6C73B571}" srcOrd="7" destOrd="0" presId="urn:microsoft.com/office/officeart/2008/layout/VerticalCurvedList"/>
    <dgm:cxn modelId="{B2BCEE5E-774F-3144-876D-1B2634E39866}" type="presParOf" srcId="{3F043F5F-3DAD-7748-B75A-64BD98869A65}" destId="{1DD78B24-AA6E-4846-BA75-076150E2E4B3}" srcOrd="8" destOrd="0" presId="urn:microsoft.com/office/officeart/2008/layout/VerticalCurvedList"/>
    <dgm:cxn modelId="{AF9423F8-DD16-7A42-971A-7AD5ED784066}" type="presParOf" srcId="{1DD78B24-AA6E-4846-BA75-076150E2E4B3}" destId="{BFC5F202-E7A5-8242-BA65-4C41D7FB2C0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028D2-B043-FD46-9BF2-7BE3AB06F575}">
      <dsp:nvSpPr>
        <dsp:cNvPr id="0" name=""/>
        <dsp:cNvSpPr/>
      </dsp:nvSpPr>
      <dsp:spPr>
        <a:xfrm>
          <a:off x="2514591" y="374"/>
          <a:ext cx="1666879" cy="16668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Gelişimsel </a:t>
          </a:r>
        </a:p>
      </dsp:txBody>
      <dsp:txXfrm>
        <a:off x="2758700" y="244483"/>
        <a:ext cx="1178661" cy="1178661"/>
      </dsp:txXfrm>
    </dsp:sp>
    <dsp:sp modelId="{758569D1-6AC7-9F45-BEF8-949A6829B3D7}">
      <dsp:nvSpPr>
        <dsp:cNvPr id="0" name=""/>
        <dsp:cNvSpPr/>
      </dsp:nvSpPr>
      <dsp:spPr>
        <a:xfrm>
          <a:off x="2864636" y="1802604"/>
          <a:ext cx="966790" cy="966790"/>
        </a:xfrm>
        <a:prstGeom prst="mathPlus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992784" y="2172304"/>
        <a:ext cx="710494" cy="227390"/>
      </dsp:txXfrm>
    </dsp:sp>
    <dsp:sp modelId="{91376E45-A2FE-394F-9D1F-1323EA95653D}">
      <dsp:nvSpPr>
        <dsp:cNvPr id="0" name=""/>
        <dsp:cNvSpPr/>
      </dsp:nvSpPr>
      <dsp:spPr>
        <a:xfrm>
          <a:off x="2514591" y="2904745"/>
          <a:ext cx="1666879" cy="16668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Edinilmiş</a:t>
          </a:r>
        </a:p>
      </dsp:txBody>
      <dsp:txXfrm>
        <a:off x="2758700" y="3148854"/>
        <a:ext cx="1178661" cy="1178661"/>
      </dsp:txXfrm>
    </dsp:sp>
    <dsp:sp modelId="{225A1367-F423-104D-B854-04906770BBC4}">
      <dsp:nvSpPr>
        <dsp:cNvPr id="0" name=""/>
        <dsp:cNvSpPr/>
      </dsp:nvSpPr>
      <dsp:spPr>
        <a:xfrm>
          <a:off x="4431503" y="1975960"/>
          <a:ext cx="530067" cy="620079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431503" y="2099976"/>
        <a:ext cx="371047" cy="372047"/>
      </dsp:txXfrm>
    </dsp:sp>
    <dsp:sp modelId="{C29F10A1-71E6-EB41-B3C7-A19374828AB6}">
      <dsp:nvSpPr>
        <dsp:cNvPr id="0" name=""/>
        <dsp:cNvSpPr/>
      </dsp:nvSpPr>
      <dsp:spPr>
        <a:xfrm>
          <a:off x="5181599" y="619120"/>
          <a:ext cx="3333759" cy="33337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ve konuşulanı anlama sorunları</a:t>
          </a:r>
        </a:p>
      </dsp:txBody>
      <dsp:txXfrm>
        <a:off x="5669817" y="1107338"/>
        <a:ext cx="2357323" cy="235732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AFDA1-4EBB-EE4F-9DB4-AC96F67DFFFB}">
      <dsp:nvSpPr>
        <dsp:cNvPr id="0" name=""/>
        <dsp:cNvSpPr/>
      </dsp:nvSpPr>
      <dsp:spPr>
        <a:xfrm>
          <a:off x="2112385" y="201175"/>
          <a:ext cx="4099967" cy="12812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7826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ortağına iletmek istediği mesajı desteklemek </a:t>
          </a:r>
        </a:p>
      </dsp:txBody>
      <dsp:txXfrm>
        <a:off x="2112385" y="201175"/>
        <a:ext cx="4099967" cy="1281239"/>
      </dsp:txXfrm>
    </dsp:sp>
    <dsp:sp modelId="{A376D1E7-7EDC-2646-827A-FB0B841F840E}">
      <dsp:nvSpPr>
        <dsp:cNvPr id="0" name=""/>
        <dsp:cNvSpPr/>
      </dsp:nvSpPr>
      <dsp:spPr>
        <a:xfrm>
          <a:off x="1941554" y="16107"/>
          <a:ext cx="896867" cy="1345301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D0994-08AD-E041-ADFD-C9B98CC38A6F}">
      <dsp:nvSpPr>
        <dsp:cNvPr id="0" name=""/>
        <dsp:cNvSpPr/>
      </dsp:nvSpPr>
      <dsp:spPr>
        <a:xfrm>
          <a:off x="6543510" y="201175"/>
          <a:ext cx="4099967" cy="12812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7826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Yaklaşmakta olan değişikliği ya da etkinlikler arası geçişi haber vermek</a:t>
          </a:r>
        </a:p>
      </dsp:txBody>
      <dsp:txXfrm>
        <a:off x="6543510" y="201175"/>
        <a:ext cx="4099967" cy="1281239"/>
      </dsp:txXfrm>
    </dsp:sp>
    <dsp:sp modelId="{ABA2EB90-A110-6045-83D1-EBC44DD8C66A}">
      <dsp:nvSpPr>
        <dsp:cNvPr id="0" name=""/>
        <dsp:cNvSpPr/>
      </dsp:nvSpPr>
      <dsp:spPr>
        <a:xfrm>
          <a:off x="6372678" y="16107"/>
          <a:ext cx="896867" cy="1345301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D7594F-7075-774A-90A7-253683A72186}">
      <dsp:nvSpPr>
        <dsp:cNvPr id="0" name=""/>
        <dsp:cNvSpPr/>
      </dsp:nvSpPr>
      <dsp:spPr>
        <a:xfrm>
          <a:off x="2112385" y="1814114"/>
          <a:ext cx="4099967" cy="12812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7826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Seçim yapmak tercih belirtmek</a:t>
          </a:r>
        </a:p>
      </dsp:txBody>
      <dsp:txXfrm>
        <a:off x="2112385" y="1814114"/>
        <a:ext cx="4099967" cy="1281239"/>
      </dsp:txXfrm>
    </dsp:sp>
    <dsp:sp modelId="{420F545F-5DD3-5445-A091-001D111994D6}">
      <dsp:nvSpPr>
        <dsp:cNvPr id="0" name=""/>
        <dsp:cNvSpPr/>
      </dsp:nvSpPr>
      <dsp:spPr>
        <a:xfrm>
          <a:off x="1941554" y="1629046"/>
          <a:ext cx="896867" cy="1345301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998396-98A0-D443-8C82-253B82750748}">
      <dsp:nvSpPr>
        <dsp:cNvPr id="0" name=""/>
        <dsp:cNvSpPr/>
      </dsp:nvSpPr>
      <dsp:spPr>
        <a:xfrm>
          <a:off x="6543510" y="1814114"/>
          <a:ext cx="4099967" cy="12812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7826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Duygularını ifade etmek</a:t>
          </a:r>
        </a:p>
      </dsp:txBody>
      <dsp:txXfrm>
        <a:off x="6543510" y="1814114"/>
        <a:ext cx="4099967" cy="1281239"/>
      </dsp:txXfrm>
    </dsp:sp>
    <dsp:sp modelId="{46EC7E75-CCC4-1B49-A7A4-D3B69BD6CBEF}">
      <dsp:nvSpPr>
        <dsp:cNvPr id="0" name=""/>
        <dsp:cNvSpPr/>
      </dsp:nvSpPr>
      <dsp:spPr>
        <a:xfrm>
          <a:off x="6372678" y="1629046"/>
          <a:ext cx="896867" cy="1345301"/>
        </a:xfrm>
        <a:prstGeom prst="rect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20F149-36C5-174D-B091-17D5EB161269}">
      <dsp:nvSpPr>
        <dsp:cNvPr id="0" name=""/>
        <dsp:cNvSpPr/>
      </dsp:nvSpPr>
      <dsp:spPr>
        <a:xfrm>
          <a:off x="2112385" y="3427052"/>
          <a:ext cx="4099967" cy="12812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7826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Rol ve sorumlulukları hatırlatmak</a:t>
          </a:r>
        </a:p>
      </dsp:txBody>
      <dsp:txXfrm>
        <a:off x="2112385" y="3427052"/>
        <a:ext cx="4099967" cy="1281239"/>
      </dsp:txXfrm>
    </dsp:sp>
    <dsp:sp modelId="{7F17D5B5-F479-B34C-8265-8E48354D55D4}">
      <dsp:nvSpPr>
        <dsp:cNvPr id="0" name=""/>
        <dsp:cNvSpPr/>
      </dsp:nvSpPr>
      <dsp:spPr>
        <a:xfrm>
          <a:off x="1941554" y="3241984"/>
          <a:ext cx="896867" cy="1345301"/>
        </a:xfrm>
        <a:prstGeom prst="rect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F81B57-2A08-484C-B21C-012EC0DF2714}">
      <dsp:nvSpPr>
        <dsp:cNvPr id="0" name=""/>
        <dsp:cNvSpPr/>
      </dsp:nvSpPr>
      <dsp:spPr>
        <a:xfrm>
          <a:off x="6543510" y="3427052"/>
          <a:ext cx="4099967" cy="12812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7826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İhtiyaç belirtmek</a:t>
          </a:r>
        </a:p>
      </dsp:txBody>
      <dsp:txXfrm>
        <a:off x="6543510" y="3427052"/>
        <a:ext cx="4099967" cy="1281239"/>
      </dsp:txXfrm>
    </dsp:sp>
    <dsp:sp modelId="{029C2474-1B2B-7D41-9225-878E4119BB52}">
      <dsp:nvSpPr>
        <dsp:cNvPr id="0" name=""/>
        <dsp:cNvSpPr/>
      </dsp:nvSpPr>
      <dsp:spPr>
        <a:xfrm>
          <a:off x="6372678" y="3241984"/>
          <a:ext cx="896867" cy="1345301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F7E424-1812-A84A-865A-55D4B1F90B56}">
      <dsp:nvSpPr>
        <dsp:cNvPr id="0" name=""/>
        <dsp:cNvSpPr/>
      </dsp:nvSpPr>
      <dsp:spPr>
        <a:xfrm>
          <a:off x="324655" y="1092"/>
          <a:ext cx="5149704" cy="502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Düşük düzey teknoloji</a:t>
          </a:r>
        </a:p>
      </dsp:txBody>
      <dsp:txXfrm>
        <a:off x="339372" y="15809"/>
        <a:ext cx="5120270" cy="473033"/>
      </dsp:txXfrm>
    </dsp:sp>
    <dsp:sp modelId="{7B606C75-CB90-4E49-9C6E-B0AC33DFF5B2}">
      <dsp:nvSpPr>
        <dsp:cNvPr id="0" name=""/>
        <dsp:cNvSpPr/>
      </dsp:nvSpPr>
      <dsp:spPr>
        <a:xfrm>
          <a:off x="324655" y="594003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316A896-B3A7-DE47-AAFB-CCE66ABC00F1}">
      <dsp:nvSpPr>
        <dsp:cNvPr id="0" name=""/>
        <dsp:cNvSpPr/>
      </dsp:nvSpPr>
      <dsp:spPr>
        <a:xfrm>
          <a:off x="857270" y="594003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Çizelgeler</a:t>
          </a:r>
        </a:p>
      </dsp:txBody>
      <dsp:txXfrm>
        <a:off x="881803" y="618536"/>
        <a:ext cx="4568022" cy="453401"/>
      </dsp:txXfrm>
    </dsp:sp>
    <dsp:sp modelId="{EA932632-784D-C944-910F-FA141A979ED2}">
      <dsp:nvSpPr>
        <dsp:cNvPr id="0" name=""/>
        <dsp:cNvSpPr/>
      </dsp:nvSpPr>
      <dsp:spPr>
        <a:xfrm>
          <a:off x="324655" y="1156767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B115727-C8EC-E745-AEF2-3AED303B30CB}">
      <dsp:nvSpPr>
        <dsp:cNvPr id="0" name=""/>
        <dsp:cNvSpPr/>
      </dsp:nvSpPr>
      <dsp:spPr>
        <a:xfrm>
          <a:off x="857270" y="1156767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Planlayıcılar</a:t>
          </a:r>
        </a:p>
      </dsp:txBody>
      <dsp:txXfrm>
        <a:off x="881803" y="1181300"/>
        <a:ext cx="4568022" cy="453401"/>
      </dsp:txXfrm>
    </dsp:sp>
    <dsp:sp modelId="{439454C6-D10B-C74F-952F-C4CF9FB316CA}">
      <dsp:nvSpPr>
        <dsp:cNvPr id="0" name=""/>
        <dsp:cNvSpPr/>
      </dsp:nvSpPr>
      <dsp:spPr>
        <a:xfrm>
          <a:off x="324655" y="1719531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BB95A1-1DC8-3441-8196-70B326FB2A8E}">
      <dsp:nvSpPr>
        <dsp:cNvPr id="0" name=""/>
        <dsp:cNvSpPr/>
      </dsp:nvSpPr>
      <dsp:spPr>
        <a:xfrm>
          <a:off x="857270" y="1719531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Resimler / Semboller</a:t>
          </a:r>
        </a:p>
      </dsp:txBody>
      <dsp:txXfrm>
        <a:off x="881803" y="1744064"/>
        <a:ext cx="4568022" cy="453401"/>
      </dsp:txXfrm>
    </dsp:sp>
    <dsp:sp modelId="{F25C88C3-0E27-D64B-B184-AEDF66F18813}">
      <dsp:nvSpPr>
        <dsp:cNvPr id="0" name=""/>
        <dsp:cNvSpPr/>
      </dsp:nvSpPr>
      <dsp:spPr>
        <a:xfrm>
          <a:off x="324655" y="2282294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65B4D85-8B13-634C-8200-1DC02827D825}">
      <dsp:nvSpPr>
        <dsp:cNvPr id="0" name=""/>
        <dsp:cNvSpPr/>
      </dsp:nvSpPr>
      <dsp:spPr>
        <a:xfrm>
          <a:off x="857270" y="2282294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PECS</a:t>
          </a:r>
        </a:p>
      </dsp:txBody>
      <dsp:txXfrm>
        <a:off x="881803" y="2306827"/>
        <a:ext cx="4568022" cy="453401"/>
      </dsp:txXfrm>
    </dsp:sp>
    <dsp:sp modelId="{27B04EB6-6A4C-6B40-A634-1F2827FF36C2}">
      <dsp:nvSpPr>
        <dsp:cNvPr id="0" name=""/>
        <dsp:cNvSpPr/>
      </dsp:nvSpPr>
      <dsp:spPr>
        <a:xfrm>
          <a:off x="324655" y="2845058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06CEF76-2603-A147-A0D8-2F8CABF054F8}">
      <dsp:nvSpPr>
        <dsp:cNvPr id="0" name=""/>
        <dsp:cNvSpPr/>
      </dsp:nvSpPr>
      <dsp:spPr>
        <a:xfrm>
          <a:off x="857270" y="2845058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panoları</a:t>
          </a:r>
        </a:p>
      </dsp:txBody>
      <dsp:txXfrm>
        <a:off x="881803" y="2869591"/>
        <a:ext cx="4568022" cy="453401"/>
      </dsp:txXfrm>
    </dsp:sp>
    <dsp:sp modelId="{10AC5540-05AD-5744-9D6E-2F7087A4EDCF}">
      <dsp:nvSpPr>
        <dsp:cNvPr id="0" name=""/>
        <dsp:cNvSpPr/>
      </dsp:nvSpPr>
      <dsp:spPr>
        <a:xfrm>
          <a:off x="324655" y="3407821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5DB5BEA-9250-504E-8704-4FF7BF0D4DF4}">
      <dsp:nvSpPr>
        <dsp:cNvPr id="0" name=""/>
        <dsp:cNvSpPr/>
      </dsp:nvSpPr>
      <dsp:spPr>
        <a:xfrm>
          <a:off x="857270" y="3407821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kartları</a:t>
          </a:r>
        </a:p>
      </dsp:txBody>
      <dsp:txXfrm>
        <a:off x="881803" y="3432354"/>
        <a:ext cx="4568022" cy="453401"/>
      </dsp:txXfrm>
    </dsp:sp>
    <dsp:sp modelId="{B05B9A5D-BF3B-1B46-B973-2E4B5908B9D9}">
      <dsp:nvSpPr>
        <dsp:cNvPr id="0" name=""/>
        <dsp:cNvSpPr/>
      </dsp:nvSpPr>
      <dsp:spPr>
        <a:xfrm>
          <a:off x="324655" y="3970585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65521C9-A4C2-F64F-9145-06D72C9BDDC1}">
      <dsp:nvSpPr>
        <dsp:cNvPr id="0" name=""/>
        <dsp:cNvSpPr/>
      </dsp:nvSpPr>
      <dsp:spPr>
        <a:xfrm>
          <a:off x="857270" y="3970585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Toplumsal istek kartları</a:t>
          </a:r>
        </a:p>
      </dsp:txBody>
      <dsp:txXfrm>
        <a:off x="881803" y="3995118"/>
        <a:ext cx="4568022" cy="453401"/>
      </dsp:txXfrm>
    </dsp:sp>
    <dsp:sp modelId="{F9A0464E-5C84-0F41-AF5F-180CE31A6E69}">
      <dsp:nvSpPr>
        <dsp:cNvPr id="0" name=""/>
        <dsp:cNvSpPr/>
      </dsp:nvSpPr>
      <dsp:spPr>
        <a:xfrm>
          <a:off x="5989329" y="1092"/>
          <a:ext cx="5149704" cy="502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 ve ileri düzey teknoloji</a:t>
          </a:r>
        </a:p>
      </dsp:txBody>
      <dsp:txXfrm>
        <a:off x="6004046" y="15809"/>
        <a:ext cx="5120270" cy="473033"/>
      </dsp:txXfrm>
    </dsp:sp>
    <dsp:sp modelId="{B7C800B3-FB51-7D40-B92F-A70E43A18EE9}">
      <dsp:nvSpPr>
        <dsp:cNvPr id="0" name=""/>
        <dsp:cNvSpPr/>
      </dsp:nvSpPr>
      <dsp:spPr>
        <a:xfrm>
          <a:off x="5989329" y="594003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F21EB94-4968-1B41-AA2D-7139E9F34C3F}">
      <dsp:nvSpPr>
        <dsp:cNvPr id="0" name=""/>
        <dsp:cNvSpPr/>
      </dsp:nvSpPr>
      <dsp:spPr>
        <a:xfrm>
          <a:off x="6521945" y="594003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üreten cihazlar/Sistemler</a:t>
          </a:r>
        </a:p>
      </dsp:txBody>
      <dsp:txXfrm>
        <a:off x="6546478" y="618536"/>
        <a:ext cx="4568022" cy="453401"/>
      </dsp:txXfrm>
    </dsp:sp>
    <dsp:sp modelId="{88FC6185-92BE-9E46-8E80-D48ED17C2F00}">
      <dsp:nvSpPr>
        <dsp:cNvPr id="0" name=""/>
        <dsp:cNvSpPr/>
      </dsp:nvSpPr>
      <dsp:spPr>
        <a:xfrm>
          <a:off x="5989329" y="1156767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DB6481D-9499-E545-BD09-E55A88ED1270}">
      <dsp:nvSpPr>
        <dsp:cNvPr id="0" name=""/>
        <dsp:cNvSpPr/>
      </dsp:nvSpPr>
      <dsp:spPr>
        <a:xfrm>
          <a:off x="6521945" y="1156767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Kart okuyucular</a:t>
          </a:r>
        </a:p>
      </dsp:txBody>
      <dsp:txXfrm>
        <a:off x="6546478" y="1181300"/>
        <a:ext cx="4568022" cy="453401"/>
      </dsp:txXfrm>
    </dsp:sp>
    <dsp:sp modelId="{BA833AF5-C7A9-024B-BDCD-067752C5CB8E}">
      <dsp:nvSpPr>
        <dsp:cNvPr id="0" name=""/>
        <dsp:cNvSpPr/>
      </dsp:nvSpPr>
      <dsp:spPr>
        <a:xfrm>
          <a:off x="5989329" y="1719531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68A6CB5-97E4-274E-83CF-D19678A1D7C5}">
      <dsp:nvSpPr>
        <dsp:cNvPr id="0" name=""/>
        <dsp:cNvSpPr/>
      </dsp:nvSpPr>
      <dsp:spPr>
        <a:xfrm>
          <a:off x="6521945" y="1719531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 kayıt cihazları</a:t>
          </a:r>
        </a:p>
      </dsp:txBody>
      <dsp:txXfrm>
        <a:off x="6546478" y="1744064"/>
        <a:ext cx="4568022" cy="453401"/>
      </dsp:txXfrm>
    </dsp:sp>
    <dsp:sp modelId="{DE5EA583-5A02-0643-B6B3-4FF3CCED5919}">
      <dsp:nvSpPr>
        <dsp:cNvPr id="0" name=""/>
        <dsp:cNvSpPr/>
      </dsp:nvSpPr>
      <dsp:spPr>
        <a:xfrm>
          <a:off x="5989329" y="2282294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EB32BCB-1B7A-994F-BF42-D20FF71B05C6}">
      <dsp:nvSpPr>
        <dsp:cNvPr id="0" name=""/>
        <dsp:cNvSpPr/>
      </dsp:nvSpPr>
      <dsp:spPr>
        <a:xfrm>
          <a:off x="6521945" y="2282294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Bilgisayar sistemleri</a:t>
          </a:r>
        </a:p>
      </dsp:txBody>
      <dsp:txXfrm>
        <a:off x="6546478" y="2306827"/>
        <a:ext cx="4568022" cy="453401"/>
      </dsp:txXfrm>
    </dsp:sp>
    <dsp:sp modelId="{0D5396C7-86C7-8D48-B9CA-6A8EA305D362}">
      <dsp:nvSpPr>
        <dsp:cNvPr id="0" name=""/>
        <dsp:cNvSpPr/>
      </dsp:nvSpPr>
      <dsp:spPr>
        <a:xfrm>
          <a:off x="5989329" y="2845058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208D377-BE81-224F-99E5-C1BBB0405D95}">
      <dsp:nvSpPr>
        <dsp:cNvPr id="0" name=""/>
        <dsp:cNvSpPr/>
      </dsp:nvSpPr>
      <dsp:spPr>
        <a:xfrm>
          <a:off x="6521945" y="2845058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yazılımları</a:t>
          </a:r>
        </a:p>
      </dsp:txBody>
      <dsp:txXfrm>
        <a:off x="6546478" y="2869591"/>
        <a:ext cx="4568022" cy="453401"/>
      </dsp:txXfrm>
    </dsp:sp>
    <dsp:sp modelId="{EFEF6A99-29B5-8F44-B444-1442D66926D1}">
      <dsp:nvSpPr>
        <dsp:cNvPr id="0" name=""/>
        <dsp:cNvSpPr/>
      </dsp:nvSpPr>
      <dsp:spPr>
        <a:xfrm>
          <a:off x="5989329" y="3407821"/>
          <a:ext cx="502467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3937E11-BF6C-5245-BC8E-714923662F92}">
      <dsp:nvSpPr>
        <dsp:cNvPr id="0" name=""/>
        <dsp:cNvSpPr/>
      </dsp:nvSpPr>
      <dsp:spPr>
        <a:xfrm>
          <a:off x="6521945" y="3407821"/>
          <a:ext cx="4617088" cy="5024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yazılımları</a:t>
          </a:r>
        </a:p>
      </dsp:txBody>
      <dsp:txXfrm>
        <a:off x="6546478" y="3432354"/>
        <a:ext cx="4568022" cy="4534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A20146-0F2A-0848-86FF-9DDDE48EE3C9}">
      <dsp:nvSpPr>
        <dsp:cNvPr id="0" name=""/>
        <dsp:cNvSpPr/>
      </dsp:nvSpPr>
      <dsp:spPr>
        <a:xfrm>
          <a:off x="3166" y="468688"/>
          <a:ext cx="2512101" cy="150726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ADİ'ye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gereksinim duyan birey ve ailesi</a:t>
          </a:r>
        </a:p>
      </dsp:txBody>
      <dsp:txXfrm>
        <a:off x="3166" y="468688"/>
        <a:ext cx="2512101" cy="1507260"/>
      </dsp:txXfrm>
    </dsp:sp>
    <dsp:sp modelId="{A8672BDC-94DC-ED48-9281-04B1CD01523C}">
      <dsp:nvSpPr>
        <dsp:cNvPr id="0" name=""/>
        <dsp:cNvSpPr/>
      </dsp:nvSpPr>
      <dsp:spPr>
        <a:xfrm>
          <a:off x="2766478" y="468688"/>
          <a:ext cx="2512101" cy="15072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Eğitimciler</a:t>
          </a:r>
        </a:p>
      </dsp:txBody>
      <dsp:txXfrm>
        <a:off x="2766478" y="468688"/>
        <a:ext cx="2512101" cy="1507260"/>
      </dsp:txXfrm>
    </dsp:sp>
    <dsp:sp modelId="{BFC2AFF0-2FE3-8B40-99CD-0504A042373B}">
      <dsp:nvSpPr>
        <dsp:cNvPr id="0" name=""/>
        <dsp:cNvSpPr/>
      </dsp:nvSpPr>
      <dsp:spPr>
        <a:xfrm>
          <a:off x="5529789" y="468688"/>
          <a:ext cx="2512101" cy="150726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Uzmanlar (</a:t>
          </a:r>
          <a:r>
            <a:rPr lang="tr-TR" sz="24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DKT;doktor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; psikolog; sosyal hizmet uzmanı)</a:t>
          </a:r>
        </a:p>
      </dsp:txBody>
      <dsp:txXfrm>
        <a:off x="5529789" y="468688"/>
        <a:ext cx="2512101" cy="1507260"/>
      </dsp:txXfrm>
    </dsp:sp>
    <dsp:sp modelId="{F241BC53-3E8E-4D44-80D0-68E031E2FDF1}">
      <dsp:nvSpPr>
        <dsp:cNvPr id="0" name=""/>
        <dsp:cNvSpPr/>
      </dsp:nvSpPr>
      <dsp:spPr>
        <a:xfrm>
          <a:off x="8293101" y="468688"/>
          <a:ext cx="2512101" cy="150726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Bakım personeli</a:t>
          </a:r>
        </a:p>
      </dsp:txBody>
      <dsp:txXfrm>
        <a:off x="8293101" y="468688"/>
        <a:ext cx="2512101" cy="150726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7C4F5-16A0-B241-93A4-92235D1220B6}">
      <dsp:nvSpPr>
        <dsp:cNvPr id="0" name=""/>
        <dsp:cNvSpPr/>
      </dsp:nvSpPr>
      <dsp:spPr>
        <a:xfrm>
          <a:off x="-4157891" y="-638056"/>
          <a:ext cx="4954351" cy="4954351"/>
        </a:xfrm>
        <a:prstGeom prst="blockArc">
          <a:avLst>
            <a:gd name="adj1" fmla="val 18900000"/>
            <a:gd name="adj2" fmla="val 2700000"/>
            <a:gd name="adj3" fmla="val 436"/>
          </a:avLst>
        </a:pr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E70DE2-21F0-BF4E-AD17-4F163E366125}">
      <dsp:nvSpPr>
        <dsp:cNvPr id="0" name=""/>
        <dsp:cNvSpPr/>
      </dsp:nvSpPr>
      <dsp:spPr>
        <a:xfrm>
          <a:off x="512205" y="367823"/>
          <a:ext cx="7328074" cy="73564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92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Uzmanlara bilgi sağlamak</a:t>
          </a:r>
        </a:p>
      </dsp:txBody>
      <dsp:txXfrm>
        <a:off x="512205" y="367823"/>
        <a:ext cx="7328074" cy="735647"/>
      </dsp:txXfrm>
    </dsp:sp>
    <dsp:sp modelId="{D1B7F95B-920B-6F4B-9993-4ED82DDAA585}">
      <dsp:nvSpPr>
        <dsp:cNvPr id="0" name=""/>
        <dsp:cNvSpPr/>
      </dsp:nvSpPr>
      <dsp:spPr>
        <a:xfrm>
          <a:off x="52425" y="275867"/>
          <a:ext cx="919559" cy="9195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6A47859-708B-E948-92C2-02BFDB696155}">
      <dsp:nvSpPr>
        <dsp:cNvPr id="0" name=""/>
        <dsp:cNvSpPr/>
      </dsp:nvSpPr>
      <dsp:spPr>
        <a:xfrm>
          <a:off x="779613" y="1471295"/>
          <a:ext cx="7060666" cy="73564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92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uygulamaları ilgili tercihleri belirtmek</a:t>
          </a:r>
        </a:p>
      </dsp:txBody>
      <dsp:txXfrm>
        <a:off x="779613" y="1471295"/>
        <a:ext cx="7060666" cy="735647"/>
      </dsp:txXfrm>
    </dsp:sp>
    <dsp:sp modelId="{2834E587-033A-A645-A2D6-D42B8FA98B0B}">
      <dsp:nvSpPr>
        <dsp:cNvPr id="0" name=""/>
        <dsp:cNvSpPr/>
      </dsp:nvSpPr>
      <dsp:spPr>
        <a:xfrm>
          <a:off x="319833" y="1379339"/>
          <a:ext cx="919559" cy="9195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E32DAF4-1A82-A541-8957-FEBDC64C460E}">
      <dsp:nvSpPr>
        <dsp:cNvPr id="0" name=""/>
        <dsp:cNvSpPr/>
      </dsp:nvSpPr>
      <dsp:spPr>
        <a:xfrm>
          <a:off x="512205" y="2574766"/>
          <a:ext cx="7328074" cy="73564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92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ihtiyaçları ve kararlarıyla ilgili bilgi sağlamak</a:t>
          </a:r>
        </a:p>
      </dsp:txBody>
      <dsp:txXfrm>
        <a:off x="512205" y="2574766"/>
        <a:ext cx="7328074" cy="735647"/>
      </dsp:txXfrm>
    </dsp:sp>
    <dsp:sp modelId="{6A6EA176-EB2B-1749-AA19-928AE2B9CA3E}">
      <dsp:nvSpPr>
        <dsp:cNvPr id="0" name=""/>
        <dsp:cNvSpPr/>
      </dsp:nvSpPr>
      <dsp:spPr>
        <a:xfrm>
          <a:off x="52425" y="2482810"/>
          <a:ext cx="919559" cy="9195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783EB-98BE-9841-8F51-890451E20D0D}">
      <dsp:nvSpPr>
        <dsp:cNvPr id="0" name=""/>
        <dsp:cNvSpPr/>
      </dsp:nvSpPr>
      <dsp:spPr>
        <a:xfrm>
          <a:off x="-5318813" y="-814547"/>
          <a:ext cx="6333443" cy="6333443"/>
        </a:xfrm>
        <a:prstGeom prst="blockArc">
          <a:avLst>
            <a:gd name="adj1" fmla="val 18900000"/>
            <a:gd name="adj2" fmla="val 2700000"/>
            <a:gd name="adj3" fmla="val 341"/>
          </a:avLst>
        </a:pr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9AE19-4E01-2445-92D2-D8231D67F842}">
      <dsp:nvSpPr>
        <dsp:cNvPr id="0" name=""/>
        <dsp:cNvSpPr/>
      </dsp:nvSpPr>
      <dsp:spPr>
        <a:xfrm>
          <a:off x="531211" y="361670"/>
          <a:ext cx="9205549" cy="72371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445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Düşük teknoloji ürünü ADİ materyallerini uyarlamak</a:t>
          </a:r>
        </a:p>
      </dsp:txBody>
      <dsp:txXfrm>
        <a:off x="531211" y="361670"/>
        <a:ext cx="9205549" cy="723716"/>
      </dsp:txXfrm>
    </dsp:sp>
    <dsp:sp modelId="{6EA72B83-12B6-9849-AF33-8D1A9A6F6EF7}">
      <dsp:nvSpPr>
        <dsp:cNvPr id="0" name=""/>
        <dsp:cNvSpPr/>
      </dsp:nvSpPr>
      <dsp:spPr>
        <a:xfrm>
          <a:off x="78888" y="271205"/>
          <a:ext cx="904646" cy="90464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A9322F5-D385-AA41-81EE-A538101F68BD}">
      <dsp:nvSpPr>
        <dsp:cNvPr id="0" name=""/>
        <dsp:cNvSpPr/>
      </dsp:nvSpPr>
      <dsp:spPr>
        <a:xfrm>
          <a:off x="946134" y="1447433"/>
          <a:ext cx="8790626" cy="72371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445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Uygun ADİ seçeneğini belirlemek ve uygulamak</a:t>
          </a:r>
        </a:p>
      </dsp:txBody>
      <dsp:txXfrm>
        <a:off x="946134" y="1447433"/>
        <a:ext cx="8790626" cy="723716"/>
      </dsp:txXfrm>
    </dsp:sp>
    <dsp:sp modelId="{62D7ACD6-A189-424B-84D4-16ECC5F68CC0}">
      <dsp:nvSpPr>
        <dsp:cNvPr id="0" name=""/>
        <dsp:cNvSpPr/>
      </dsp:nvSpPr>
      <dsp:spPr>
        <a:xfrm>
          <a:off x="493811" y="1356969"/>
          <a:ext cx="904646" cy="90464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5A4FF0E-0CE7-8F42-896D-C607378EE538}">
      <dsp:nvSpPr>
        <dsp:cNvPr id="0" name=""/>
        <dsp:cNvSpPr/>
      </dsp:nvSpPr>
      <dsp:spPr>
        <a:xfrm>
          <a:off x="946134" y="2533197"/>
          <a:ext cx="8790626" cy="7237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445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müdahalelerinin etkisini izlemek ve değerlendirmek</a:t>
          </a:r>
        </a:p>
      </dsp:txBody>
      <dsp:txXfrm>
        <a:off x="946134" y="2533197"/>
        <a:ext cx="8790626" cy="723716"/>
      </dsp:txXfrm>
    </dsp:sp>
    <dsp:sp modelId="{A2F33ED3-D691-E246-8B51-3727D34D138B}">
      <dsp:nvSpPr>
        <dsp:cNvPr id="0" name=""/>
        <dsp:cNvSpPr/>
      </dsp:nvSpPr>
      <dsp:spPr>
        <a:xfrm>
          <a:off x="493811" y="2442732"/>
          <a:ext cx="904646" cy="90464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24AD82F-4529-B240-A099-208B4CA5B07B}">
      <dsp:nvSpPr>
        <dsp:cNvPr id="0" name=""/>
        <dsp:cNvSpPr/>
      </dsp:nvSpPr>
      <dsp:spPr>
        <a:xfrm>
          <a:off x="531211" y="3618960"/>
          <a:ext cx="9205549" cy="72371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445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Bireyin iletişim ortaklarını bilgilendirmek</a:t>
          </a:r>
        </a:p>
      </dsp:txBody>
      <dsp:txXfrm>
        <a:off x="531211" y="3618960"/>
        <a:ext cx="9205549" cy="723716"/>
      </dsp:txXfrm>
    </dsp:sp>
    <dsp:sp modelId="{D6161E33-54E7-184D-8357-E973A3B45243}">
      <dsp:nvSpPr>
        <dsp:cNvPr id="0" name=""/>
        <dsp:cNvSpPr/>
      </dsp:nvSpPr>
      <dsp:spPr>
        <a:xfrm>
          <a:off x="78888" y="3528496"/>
          <a:ext cx="904646" cy="90464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3A62E9-4ED3-9C4E-83B2-996415430CC1}">
      <dsp:nvSpPr>
        <dsp:cNvPr id="0" name=""/>
        <dsp:cNvSpPr/>
      </dsp:nvSpPr>
      <dsp:spPr>
        <a:xfrm>
          <a:off x="-5112571" y="-783506"/>
          <a:ext cx="6090885" cy="6090885"/>
        </a:xfrm>
        <a:prstGeom prst="blockArc">
          <a:avLst>
            <a:gd name="adj1" fmla="val 18900000"/>
            <a:gd name="adj2" fmla="val 2700000"/>
            <a:gd name="adj3" fmla="val 355"/>
          </a:avLst>
        </a:pr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95A49-1D9F-864D-B380-C38340B9C34C}">
      <dsp:nvSpPr>
        <dsp:cNvPr id="0" name=""/>
        <dsp:cNvSpPr/>
      </dsp:nvSpPr>
      <dsp:spPr>
        <a:xfrm>
          <a:off x="317349" y="205655"/>
          <a:ext cx="10652038" cy="41112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33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Düşük teknoloji ürünü ADİ materyallerini uyarlamak</a:t>
          </a:r>
        </a:p>
      </dsp:txBody>
      <dsp:txXfrm>
        <a:off x="317349" y="205655"/>
        <a:ext cx="10652038" cy="411129"/>
      </dsp:txXfrm>
    </dsp:sp>
    <dsp:sp modelId="{3A3D7F10-308F-2A47-801A-C4C08173EBE7}">
      <dsp:nvSpPr>
        <dsp:cNvPr id="0" name=""/>
        <dsp:cNvSpPr/>
      </dsp:nvSpPr>
      <dsp:spPr>
        <a:xfrm>
          <a:off x="60393" y="154264"/>
          <a:ext cx="513911" cy="5139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B1758E85-8476-B74F-B086-DDA87D8EA070}">
      <dsp:nvSpPr>
        <dsp:cNvPr id="0" name=""/>
        <dsp:cNvSpPr/>
      </dsp:nvSpPr>
      <dsp:spPr>
        <a:xfrm>
          <a:off x="689664" y="822711"/>
          <a:ext cx="10279723" cy="4111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33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Uygun teknolojili ADİ seçeneklerini seçmek ve kullanmak</a:t>
          </a:r>
        </a:p>
      </dsp:txBody>
      <dsp:txXfrm>
        <a:off x="689664" y="822711"/>
        <a:ext cx="10279723" cy="411129"/>
      </dsp:txXfrm>
    </dsp:sp>
    <dsp:sp modelId="{EFC7BB79-D918-EF4F-AF45-59F913A78173}">
      <dsp:nvSpPr>
        <dsp:cNvPr id="0" name=""/>
        <dsp:cNvSpPr/>
      </dsp:nvSpPr>
      <dsp:spPr>
        <a:xfrm>
          <a:off x="432708" y="771320"/>
          <a:ext cx="513911" cy="5139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9D4A98C-1303-9F49-8161-09FC43F63A6B}">
      <dsp:nvSpPr>
        <dsp:cNvPr id="0" name=""/>
        <dsp:cNvSpPr/>
      </dsp:nvSpPr>
      <dsp:spPr>
        <a:xfrm>
          <a:off x="893691" y="1439315"/>
          <a:ext cx="10075697" cy="41112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33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müdahalelerinin etkisini izlemek ve değerlendirmek</a:t>
          </a:r>
        </a:p>
      </dsp:txBody>
      <dsp:txXfrm>
        <a:off x="893691" y="1439315"/>
        <a:ext cx="10075697" cy="411129"/>
      </dsp:txXfrm>
    </dsp:sp>
    <dsp:sp modelId="{990BF4F1-F82B-2541-8DEE-D1579BD2288E}">
      <dsp:nvSpPr>
        <dsp:cNvPr id="0" name=""/>
        <dsp:cNvSpPr/>
      </dsp:nvSpPr>
      <dsp:spPr>
        <a:xfrm>
          <a:off x="636735" y="1387924"/>
          <a:ext cx="513911" cy="5139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599BCDA-7EF2-4147-AEBD-BAE5F968420D}">
      <dsp:nvSpPr>
        <dsp:cNvPr id="0" name=""/>
        <dsp:cNvSpPr/>
      </dsp:nvSpPr>
      <dsp:spPr>
        <a:xfrm>
          <a:off x="958834" y="2056371"/>
          <a:ext cx="10010553" cy="41112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33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ortaklarını bilgilendirmek</a:t>
          </a:r>
        </a:p>
      </dsp:txBody>
      <dsp:txXfrm>
        <a:off x="958834" y="2056371"/>
        <a:ext cx="10010553" cy="411129"/>
      </dsp:txXfrm>
    </dsp:sp>
    <dsp:sp modelId="{7B779301-7E7E-FB4F-B2B8-3925EF8E16E2}">
      <dsp:nvSpPr>
        <dsp:cNvPr id="0" name=""/>
        <dsp:cNvSpPr/>
      </dsp:nvSpPr>
      <dsp:spPr>
        <a:xfrm>
          <a:off x="701878" y="2004980"/>
          <a:ext cx="513911" cy="5139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4F01619-9095-204A-B7D8-F63458C4807D}">
      <dsp:nvSpPr>
        <dsp:cNvPr id="0" name=""/>
        <dsp:cNvSpPr/>
      </dsp:nvSpPr>
      <dsp:spPr>
        <a:xfrm>
          <a:off x="893691" y="2673427"/>
          <a:ext cx="10075697" cy="41112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33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Karmaşık ya da özgün ileri düzey ADİ sistemlerini kullanmak</a:t>
          </a:r>
        </a:p>
      </dsp:txBody>
      <dsp:txXfrm>
        <a:off x="893691" y="2673427"/>
        <a:ext cx="10075697" cy="411129"/>
      </dsp:txXfrm>
    </dsp:sp>
    <dsp:sp modelId="{E13E157D-D8D0-5F4E-830F-AFF48F9DEDD7}">
      <dsp:nvSpPr>
        <dsp:cNvPr id="0" name=""/>
        <dsp:cNvSpPr/>
      </dsp:nvSpPr>
      <dsp:spPr>
        <a:xfrm>
          <a:off x="636735" y="2622036"/>
          <a:ext cx="513911" cy="5139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67C24E2-26FA-5E47-8A57-D47E9EE477C1}">
      <dsp:nvSpPr>
        <dsp:cNvPr id="0" name=""/>
        <dsp:cNvSpPr/>
      </dsp:nvSpPr>
      <dsp:spPr>
        <a:xfrm>
          <a:off x="689664" y="3290031"/>
          <a:ext cx="10279723" cy="41112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33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Öğretmenlere ve tüm uygulamacılara ADİ sistemlerinin kullanımına ilişkin eğitim vermek</a:t>
          </a:r>
        </a:p>
      </dsp:txBody>
      <dsp:txXfrm>
        <a:off x="689664" y="3290031"/>
        <a:ext cx="10279723" cy="411129"/>
      </dsp:txXfrm>
    </dsp:sp>
    <dsp:sp modelId="{581DBCEF-F904-A64D-95C6-26770158EF04}">
      <dsp:nvSpPr>
        <dsp:cNvPr id="0" name=""/>
        <dsp:cNvSpPr/>
      </dsp:nvSpPr>
      <dsp:spPr>
        <a:xfrm>
          <a:off x="432708" y="3238640"/>
          <a:ext cx="513911" cy="5139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FF77C43-C6B1-3143-9822-1332D0C8BF83}">
      <dsp:nvSpPr>
        <dsp:cNvPr id="0" name=""/>
        <dsp:cNvSpPr/>
      </dsp:nvSpPr>
      <dsp:spPr>
        <a:xfrm>
          <a:off x="317349" y="3907088"/>
          <a:ext cx="10652038" cy="4111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633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Diğer uzmanlarla işbirliği yapmak</a:t>
          </a:r>
        </a:p>
      </dsp:txBody>
      <dsp:txXfrm>
        <a:off x="317349" y="3907088"/>
        <a:ext cx="10652038" cy="411129"/>
      </dsp:txXfrm>
    </dsp:sp>
    <dsp:sp modelId="{2E35C1CC-636D-5E49-9F80-6EE1BDDED541}">
      <dsp:nvSpPr>
        <dsp:cNvPr id="0" name=""/>
        <dsp:cNvSpPr/>
      </dsp:nvSpPr>
      <dsp:spPr>
        <a:xfrm>
          <a:off x="60393" y="3855696"/>
          <a:ext cx="513911" cy="5139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158A8-07F6-E84D-99E3-9102310C9371}">
      <dsp:nvSpPr>
        <dsp:cNvPr id="0" name=""/>
        <dsp:cNvSpPr/>
      </dsp:nvSpPr>
      <dsp:spPr>
        <a:xfrm>
          <a:off x="-4715901" y="-722889"/>
          <a:ext cx="5617227" cy="5617227"/>
        </a:xfrm>
        <a:prstGeom prst="blockArc">
          <a:avLst>
            <a:gd name="adj1" fmla="val 18900000"/>
            <a:gd name="adj2" fmla="val 2700000"/>
            <a:gd name="adj3" fmla="val 385"/>
          </a:avLst>
        </a:pr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1399B-6E00-2742-A33C-E3A50D19D47B}">
      <dsp:nvSpPr>
        <dsp:cNvPr id="0" name=""/>
        <dsp:cNvSpPr/>
      </dsp:nvSpPr>
      <dsp:spPr>
        <a:xfrm>
          <a:off x="579679" y="417144"/>
          <a:ext cx="8335485" cy="83428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6221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kullanımını kolaylaştırmak ve desteklemek</a:t>
          </a:r>
        </a:p>
      </dsp:txBody>
      <dsp:txXfrm>
        <a:off x="579679" y="417144"/>
        <a:ext cx="8335485" cy="834289"/>
      </dsp:txXfrm>
    </dsp:sp>
    <dsp:sp modelId="{42E2E533-DEA8-0449-A57A-4BD5CA2236F4}">
      <dsp:nvSpPr>
        <dsp:cNvPr id="0" name=""/>
        <dsp:cNvSpPr/>
      </dsp:nvSpPr>
      <dsp:spPr>
        <a:xfrm>
          <a:off x="58248" y="312858"/>
          <a:ext cx="1042862" cy="10428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5650CF8-8ADE-444B-955C-D23200782A46}">
      <dsp:nvSpPr>
        <dsp:cNvPr id="0" name=""/>
        <dsp:cNvSpPr/>
      </dsp:nvSpPr>
      <dsp:spPr>
        <a:xfrm>
          <a:off x="882943" y="1668579"/>
          <a:ext cx="8032221" cy="83428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6221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Bireyin iletişim ortaklarını bilgilendirmek</a:t>
          </a:r>
        </a:p>
      </dsp:txBody>
      <dsp:txXfrm>
        <a:off x="882943" y="1668579"/>
        <a:ext cx="8032221" cy="834289"/>
      </dsp:txXfrm>
    </dsp:sp>
    <dsp:sp modelId="{8B2F1C99-DE8A-734F-AE9F-E427206DA887}">
      <dsp:nvSpPr>
        <dsp:cNvPr id="0" name=""/>
        <dsp:cNvSpPr/>
      </dsp:nvSpPr>
      <dsp:spPr>
        <a:xfrm>
          <a:off x="361512" y="1564293"/>
          <a:ext cx="1042862" cy="10428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5E31D10-712A-9F4A-BF05-B11C039D5985}">
      <dsp:nvSpPr>
        <dsp:cNvPr id="0" name=""/>
        <dsp:cNvSpPr/>
      </dsp:nvSpPr>
      <dsp:spPr>
        <a:xfrm>
          <a:off x="579679" y="2920014"/>
          <a:ext cx="8335485" cy="83428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6221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Diğer personel ve uzmanlarla iş birliği yapmak </a:t>
          </a:r>
        </a:p>
      </dsp:txBody>
      <dsp:txXfrm>
        <a:off x="579679" y="2920014"/>
        <a:ext cx="8335485" cy="834289"/>
      </dsp:txXfrm>
    </dsp:sp>
    <dsp:sp modelId="{FA179912-1BD1-B941-BC5F-DA3C2C26D4E6}">
      <dsp:nvSpPr>
        <dsp:cNvPr id="0" name=""/>
        <dsp:cNvSpPr/>
      </dsp:nvSpPr>
      <dsp:spPr>
        <a:xfrm>
          <a:off x="58248" y="2815728"/>
          <a:ext cx="1042862" cy="10428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C0A080-6717-3C40-813C-FDC2193A4D44}">
      <dsp:nvSpPr>
        <dsp:cNvPr id="0" name=""/>
        <dsp:cNvSpPr/>
      </dsp:nvSpPr>
      <dsp:spPr>
        <a:xfrm>
          <a:off x="0" y="486966"/>
          <a:ext cx="11029616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09975-6528-E34A-854C-5F7CDBBEAA16}">
      <dsp:nvSpPr>
        <dsp:cNvPr id="0" name=""/>
        <dsp:cNvSpPr/>
      </dsp:nvSpPr>
      <dsp:spPr>
        <a:xfrm>
          <a:off x="551480" y="14646"/>
          <a:ext cx="7720731" cy="9446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25" tIns="0" rIns="2918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Özel </a:t>
          </a:r>
          <a:r>
            <a:rPr lang="tr-TR" sz="1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gereksinimli</a:t>
          </a: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bireyin kullandığı cihazı ya da </a:t>
          </a:r>
          <a:r>
            <a:rPr lang="tr-TR" sz="18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sistemi tanımak için zaman ayırın</a:t>
          </a: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</a:t>
          </a:r>
        </a:p>
      </dsp:txBody>
      <dsp:txXfrm>
        <a:off x="597594" y="60760"/>
        <a:ext cx="7628503" cy="852412"/>
      </dsp:txXfrm>
    </dsp:sp>
    <dsp:sp modelId="{D2C04EDE-01DA-B942-A678-F3AE72A10B03}">
      <dsp:nvSpPr>
        <dsp:cNvPr id="0" name=""/>
        <dsp:cNvSpPr/>
      </dsp:nvSpPr>
      <dsp:spPr>
        <a:xfrm>
          <a:off x="0" y="1938486"/>
          <a:ext cx="11029616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FADACC-BBBF-9242-B290-02B96236F63F}">
      <dsp:nvSpPr>
        <dsp:cNvPr id="0" name=""/>
        <dsp:cNvSpPr/>
      </dsp:nvSpPr>
      <dsp:spPr>
        <a:xfrm>
          <a:off x="551480" y="1466166"/>
          <a:ext cx="7720731" cy="9446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25" tIns="0" rIns="2918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Özel </a:t>
          </a:r>
          <a:r>
            <a:rPr lang="tr-TR" sz="1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gereksinimli</a:t>
          </a: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bireylerin kullandığı ADİ sistemleri </a:t>
          </a:r>
          <a:r>
            <a:rPr lang="tr-TR" sz="18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kullanın ve nasıl çalıştığını anlayın. </a:t>
          </a:r>
        </a:p>
      </dsp:txBody>
      <dsp:txXfrm>
        <a:off x="597594" y="1512280"/>
        <a:ext cx="7628503" cy="852412"/>
      </dsp:txXfrm>
    </dsp:sp>
    <dsp:sp modelId="{0D6C819D-EE95-2A4F-87B7-E47D1203538E}">
      <dsp:nvSpPr>
        <dsp:cNvPr id="0" name=""/>
        <dsp:cNvSpPr/>
      </dsp:nvSpPr>
      <dsp:spPr>
        <a:xfrm>
          <a:off x="0" y="3390006"/>
          <a:ext cx="11029616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EF993F-575F-0B4E-8D25-A211CD0D9340}">
      <dsp:nvSpPr>
        <dsp:cNvPr id="0" name=""/>
        <dsp:cNvSpPr/>
      </dsp:nvSpPr>
      <dsp:spPr>
        <a:xfrm>
          <a:off x="551480" y="2917686"/>
          <a:ext cx="7720731" cy="9446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25" tIns="0" rIns="2918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cihazının kullanımı hakkında </a:t>
          </a:r>
          <a:r>
            <a:rPr lang="tr-TR" sz="18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çocuğa uygun model olmak</a:t>
          </a: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</a:t>
          </a:r>
        </a:p>
      </dsp:txBody>
      <dsp:txXfrm>
        <a:off x="597594" y="2963800"/>
        <a:ext cx="7628503" cy="85241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7303D-A8F5-F64A-8355-6CF80845A9BA}">
      <dsp:nvSpPr>
        <dsp:cNvPr id="0" name=""/>
        <dsp:cNvSpPr/>
      </dsp:nvSpPr>
      <dsp:spPr>
        <a:xfrm>
          <a:off x="0" y="465356"/>
          <a:ext cx="11029782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93C61A-221B-F54F-8A94-AD2FB4D506E9}">
      <dsp:nvSpPr>
        <dsp:cNvPr id="0" name=""/>
        <dsp:cNvSpPr/>
      </dsp:nvSpPr>
      <dsp:spPr>
        <a:xfrm>
          <a:off x="551489" y="7796"/>
          <a:ext cx="7720848" cy="9151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0" tIns="0" rIns="29183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Cihazın çocuğun yanında </a:t>
          </a:r>
          <a:r>
            <a:rPr lang="tr-TR" sz="16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bulundurulmasını sağlamak ve çalışıp çalışmadığını kontrol etmek</a:t>
          </a:r>
        </a:p>
      </dsp:txBody>
      <dsp:txXfrm>
        <a:off x="596161" y="52468"/>
        <a:ext cx="7631504" cy="825776"/>
      </dsp:txXfrm>
    </dsp:sp>
    <dsp:sp modelId="{7FD511C9-3A02-F142-8920-E36A9179B585}">
      <dsp:nvSpPr>
        <dsp:cNvPr id="0" name=""/>
        <dsp:cNvSpPr/>
      </dsp:nvSpPr>
      <dsp:spPr>
        <a:xfrm>
          <a:off x="0" y="1871516"/>
          <a:ext cx="11029782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8FE588-8DE7-8247-AD59-31159C5DAB1D}">
      <dsp:nvSpPr>
        <dsp:cNvPr id="0" name=""/>
        <dsp:cNvSpPr/>
      </dsp:nvSpPr>
      <dsp:spPr>
        <a:xfrm>
          <a:off x="551489" y="1413956"/>
          <a:ext cx="7720848" cy="9151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0" tIns="0" rIns="29183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Cihazın kullanımı konusunda </a:t>
          </a:r>
          <a:r>
            <a:rPr lang="tr-TR" sz="16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 desteklemek/motive etmek </a:t>
          </a:r>
        </a:p>
      </dsp:txBody>
      <dsp:txXfrm>
        <a:off x="596161" y="1458628"/>
        <a:ext cx="7631504" cy="825776"/>
      </dsp:txXfrm>
    </dsp:sp>
    <dsp:sp modelId="{407ACBC5-BB47-FC42-90EE-E9034DE2227D}">
      <dsp:nvSpPr>
        <dsp:cNvPr id="0" name=""/>
        <dsp:cNvSpPr/>
      </dsp:nvSpPr>
      <dsp:spPr>
        <a:xfrm>
          <a:off x="0" y="3277676"/>
          <a:ext cx="11029782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ECB0F4-48DB-FB4F-B89A-4E8732D0B2BA}">
      <dsp:nvSpPr>
        <dsp:cNvPr id="0" name=""/>
        <dsp:cNvSpPr/>
      </dsp:nvSpPr>
      <dsp:spPr>
        <a:xfrm>
          <a:off x="551489" y="2820116"/>
          <a:ext cx="7720848" cy="9151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0" tIns="0" rIns="29183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 cihazının </a:t>
          </a:r>
          <a:r>
            <a:rPr lang="tr-TR" sz="16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erişilebilir olmasına </a:t>
          </a: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dikkat edilmeli</a:t>
          </a:r>
        </a:p>
      </dsp:txBody>
      <dsp:txXfrm>
        <a:off x="596161" y="2864788"/>
        <a:ext cx="7631504" cy="825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CA109-F7E9-BE45-BD0C-D01C5B0FB271}">
      <dsp:nvSpPr>
        <dsp:cNvPr id="0" name=""/>
        <dsp:cNvSpPr/>
      </dsp:nvSpPr>
      <dsp:spPr>
        <a:xfrm>
          <a:off x="5520" y="0"/>
          <a:ext cx="5310317" cy="448055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Gelişimsel Bozukluklar</a:t>
          </a:r>
        </a:p>
      </dsp:txBody>
      <dsp:txXfrm>
        <a:off x="5520" y="0"/>
        <a:ext cx="5310317" cy="1344167"/>
      </dsp:txXfrm>
    </dsp:sp>
    <dsp:sp modelId="{2AA1C7E3-99B7-654E-9BBE-D95D0DD82CAA}">
      <dsp:nvSpPr>
        <dsp:cNvPr id="0" name=""/>
        <dsp:cNvSpPr/>
      </dsp:nvSpPr>
      <dsp:spPr>
        <a:xfrm>
          <a:off x="536552" y="1346902"/>
          <a:ext cx="4248254" cy="366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Gelişimsel gerilik</a:t>
          </a:r>
        </a:p>
      </dsp:txBody>
      <dsp:txXfrm>
        <a:off x="547298" y="1357648"/>
        <a:ext cx="4226762" cy="345397"/>
      </dsp:txXfrm>
    </dsp:sp>
    <dsp:sp modelId="{89FE00E9-4BD0-F84F-B667-A35686E4892D}">
      <dsp:nvSpPr>
        <dsp:cNvPr id="0" name=""/>
        <dsp:cNvSpPr/>
      </dsp:nvSpPr>
      <dsp:spPr>
        <a:xfrm>
          <a:off x="536552" y="1770236"/>
          <a:ext cx="4248254" cy="366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Zihin yetersizliği</a:t>
          </a:r>
        </a:p>
      </dsp:txBody>
      <dsp:txXfrm>
        <a:off x="547298" y="1780982"/>
        <a:ext cx="4226762" cy="345397"/>
      </dsp:txXfrm>
    </dsp:sp>
    <dsp:sp modelId="{F122DAFB-119A-F244-AE0A-6C8BF306668C}">
      <dsp:nvSpPr>
        <dsp:cNvPr id="0" name=""/>
        <dsp:cNvSpPr/>
      </dsp:nvSpPr>
      <dsp:spPr>
        <a:xfrm>
          <a:off x="536552" y="2193570"/>
          <a:ext cx="4248254" cy="366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Serebral</a:t>
          </a: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tr-TR" sz="17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Palsi</a:t>
          </a:r>
          <a:endParaRPr lang="tr-TR" sz="17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47298" y="2204316"/>
        <a:ext cx="4226762" cy="345397"/>
      </dsp:txXfrm>
    </dsp:sp>
    <dsp:sp modelId="{D4CB8798-2B01-0E43-935B-E042B5EF8DF6}">
      <dsp:nvSpPr>
        <dsp:cNvPr id="0" name=""/>
        <dsp:cNvSpPr/>
      </dsp:nvSpPr>
      <dsp:spPr>
        <a:xfrm>
          <a:off x="536552" y="2616904"/>
          <a:ext cx="4248254" cy="366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OSB</a:t>
          </a:r>
        </a:p>
      </dsp:txBody>
      <dsp:txXfrm>
        <a:off x="547298" y="2627650"/>
        <a:ext cx="4226762" cy="345397"/>
      </dsp:txXfrm>
    </dsp:sp>
    <dsp:sp modelId="{1AC66943-5AE1-1347-88BD-1B810DABCC53}">
      <dsp:nvSpPr>
        <dsp:cNvPr id="0" name=""/>
        <dsp:cNvSpPr/>
      </dsp:nvSpPr>
      <dsp:spPr>
        <a:xfrm>
          <a:off x="536552" y="3040238"/>
          <a:ext cx="4248254" cy="366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Genetik/doğumsal hastalıklar</a:t>
          </a:r>
        </a:p>
      </dsp:txBody>
      <dsp:txXfrm>
        <a:off x="547298" y="3050984"/>
        <a:ext cx="4226762" cy="345397"/>
      </dsp:txXfrm>
    </dsp:sp>
    <dsp:sp modelId="{643253FA-9002-EE4A-A5A9-432AFA18ABA8}">
      <dsp:nvSpPr>
        <dsp:cNvPr id="0" name=""/>
        <dsp:cNvSpPr/>
      </dsp:nvSpPr>
      <dsp:spPr>
        <a:xfrm>
          <a:off x="536552" y="3463572"/>
          <a:ext cx="4248254" cy="366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Epilepsi</a:t>
          </a:r>
        </a:p>
      </dsp:txBody>
      <dsp:txXfrm>
        <a:off x="547298" y="3474318"/>
        <a:ext cx="4226762" cy="345397"/>
      </dsp:txXfrm>
    </dsp:sp>
    <dsp:sp modelId="{8F125D2A-E071-9C44-8AAC-2C6E1B748D0C}">
      <dsp:nvSpPr>
        <dsp:cNvPr id="0" name=""/>
        <dsp:cNvSpPr/>
      </dsp:nvSpPr>
      <dsp:spPr>
        <a:xfrm>
          <a:off x="536552" y="3886906"/>
          <a:ext cx="4248254" cy="366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Seçici konuşma</a:t>
          </a:r>
        </a:p>
      </dsp:txBody>
      <dsp:txXfrm>
        <a:off x="547298" y="3897652"/>
        <a:ext cx="4226762" cy="345397"/>
      </dsp:txXfrm>
    </dsp:sp>
    <dsp:sp modelId="{A97E047B-8840-9345-95ED-3A87F1CC8E35}">
      <dsp:nvSpPr>
        <dsp:cNvPr id="0" name=""/>
        <dsp:cNvSpPr/>
      </dsp:nvSpPr>
      <dsp:spPr>
        <a:xfrm>
          <a:off x="5714111" y="0"/>
          <a:ext cx="5310317" cy="448055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Edinilmiş Bozukluklar</a:t>
          </a:r>
        </a:p>
      </dsp:txBody>
      <dsp:txXfrm>
        <a:off x="5714111" y="0"/>
        <a:ext cx="5310317" cy="1344167"/>
      </dsp:txXfrm>
    </dsp:sp>
    <dsp:sp modelId="{689F25E0-26F5-164E-8A87-319F65236D3E}">
      <dsp:nvSpPr>
        <dsp:cNvPr id="0" name=""/>
        <dsp:cNvSpPr/>
      </dsp:nvSpPr>
      <dsp:spPr>
        <a:xfrm>
          <a:off x="6245143" y="1344988"/>
          <a:ext cx="4248254" cy="3206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Afazi</a:t>
          </a:r>
        </a:p>
      </dsp:txBody>
      <dsp:txXfrm>
        <a:off x="6254535" y="1354380"/>
        <a:ext cx="4229470" cy="301888"/>
      </dsp:txXfrm>
    </dsp:sp>
    <dsp:sp modelId="{AF8A68A2-53AC-C043-91B2-718C6FA65D59}">
      <dsp:nvSpPr>
        <dsp:cNvPr id="0" name=""/>
        <dsp:cNvSpPr/>
      </dsp:nvSpPr>
      <dsp:spPr>
        <a:xfrm>
          <a:off x="6245143" y="1714995"/>
          <a:ext cx="4248254" cy="3206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Felçler</a:t>
          </a:r>
        </a:p>
      </dsp:txBody>
      <dsp:txXfrm>
        <a:off x="6254535" y="1724387"/>
        <a:ext cx="4229470" cy="301888"/>
      </dsp:txXfrm>
    </dsp:sp>
    <dsp:sp modelId="{74DD51A3-13E3-4F45-B0A0-6923520FD5C0}">
      <dsp:nvSpPr>
        <dsp:cNvPr id="0" name=""/>
        <dsp:cNvSpPr/>
      </dsp:nvSpPr>
      <dsp:spPr>
        <a:xfrm>
          <a:off x="6245143" y="2085002"/>
          <a:ext cx="4248254" cy="3206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Apraksi ve </a:t>
          </a:r>
          <a:r>
            <a:rPr lang="tr-TR" sz="17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dizatri</a:t>
          </a:r>
          <a:endParaRPr lang="tr-TR" sz="17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254535" y="2094394"/>
        <a:ext cx="4229470" cy="301888"/>
      </dsp:txXfrm>
    </dsp:sp>
    <dsp:sp modelId="{FAB43271-A4CE-B84C-8BCB-B9A4992D458A}">
      <dsp:nvSpPr>
        <dsp:cNvPr id="0" name=""/>
        <dsp:cNvSpPr/>
      </dsp:nvSpPr>
      <dsp:spPr>
        <a:xfrm>
          <a:off x="6245143" y="2455009"/>
          <a:ext cx="4248254" cy="3206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Travmatik</a:t>
          </a: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beyin hasarı</a:t>
          </a:r>
        </a:p>
      </dsp:txBody>
      <dsp:txXfrm>
        <a:off x="6254535" y="2464401"/>
        <a:ext cx="4229470" cy="301888"/>
      </dsp:txXfrm>
    </dsp:sp>
    <dsp:sp modelId="{B68657F0-A7C2-4445-9133-2811C3D65C24}">
      <dsp:nvSpPr>
        <dsp:cNvPr id="0" name=""/>
        <dsp:cNvSpPr/>
      </dsp:nvSpPr>
      <dsp:spPr>
        <a:xfrm>
          <a:off x="6245143" y="2825016"/>
          <a:ext cx="4248254" cy="3206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Beyin tümörleri</a:t>
          </a:r>
        </a:p>
      </dsp:txBody>
      <dsp:txXfrm>
        <a:off x="6254535" y="2834408"/>
        <a:ext cx="4229470" cy="301888"/>
      </dsp:txXfrm>
    </dsp:sp>
    <dsp:sp modelId="{1EA24F69-7ABA-2E47-AE4C-C14E43DE5793}">
      <dsp:nvSpPr>
        <dsp:cNvPr id="0" name=""/>
        <dsp:cNvSpPr/>
      </dsp:nvSpPr>
      <dsp:spPr>
        <a:xfrm>
          <a:off x="6245143" y="3195023"/>
          <a:ext cx="4248254" cy="3206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Parkinson</a:t>
          </a:r>
        </a:p>
      </dsp:txBody>
      <dsp:txXfrm>
        <a:off x="6254535" y="3204415"/>
        <a:ext cx="4229470" cy="301888"/>
      </dsp:txXfrm>
    </dsp:sp>
    <dsp:sp modelId="{299026DB-0C2B-F246-89BF-6BCC94BC0C95}">
      <dsp:nvSpPr>
        <dsp:cNvPr id="0" name=""/>
        <dsp:cNvSpPr/>
      </dsp:nvSpPr>
      <dsp:spPr>
        <a:xfrm>
          <a:off x="6245143" y="3565030"/>
          <a:ext cx="4248254" cy="3206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Alzheimer</a:t>
          </a:r>
        </a:p>
      </dsp:txBody>
      <dsp:txXfrm>
        <a:off x="6254535" y="3574422"/>
        <a:ext cx="4229470" cy="301888"/>
      </dsp:txXfrm>
    </dsp:sp>
    <dsp:sp modelId="{2BF11E51-8AD0-ED49-8609-EFE2151199D4}">
      <dsp:nvSpPr>
        <dsp:cNvPr id="0" name=""/>
        <dsp:cNvSpPr/>
      </dsp:nvSpPr>
      <dsp:spPr>
        <a:xfrm>
          <a:off x="6245143" y="3935037"/>
          <a:ext cx="4248254" cy="3206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Bunama</a:t>
          </a:r>
        </a:p>
      </dsp:txBody>
      <dsp:txXfrm>
        <a:off x="6254535" y="3944429"/>
        <a:ext cx="4229470" cy="3018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32EFE0-DDE2-6A42-9D2A-55FD245D8844}">
      <dsp:nvSpPr>
        <dsp:cNvPr id="0" name=""/>
        <dsp:cNvSpPr/>
      </dsp:nvSpPr>
      <dsp:spPr>
        <a:xfrm>
          <a:off x="3616871" y="190690"/>
          <a:ext cx="3784473" cy="131429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324AA7-00FA-BE4D-A2C1-815543C25113}">
      <dsp:nvSpPr>
        <dsp:cNvPr id="0" name=""/>
        <dsp:cNvSpPr/>
      </dsp:nvSpPr>
      <dsp:spPr>
        <a:xfrm>
          <a:off x="5148262" y="3408959"/>
          <a:ext cx="733424" cy="469392"/>
        </a:xfrm>
        <a:prstGeom prst="down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37D18503-6154-A54F-8514-74D49063F834}">
      <dsp:nvSpPr>
        <dsp:cNvPr id="0" name=""/>
        <dsp:cNvSpPr/>
      </dsp:nvSpPr>
      <dsp:spPr>
        <a:xfrm>
          <a:off x="2934615" y="3784472"/>
          <a:ext cx="5160718" cy="880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aksaklıklarının yol açtığı sorunlar</a:t>
          </a:r>
        </a:p>
      </dsp:txBody>
      <dsp:txXfrm>
        <a:off x="2934615" y="3784472"/>
        <a:ext cx="5160718" cy="880110"/>
      </dsp:txXfrm>
    </dsp:sp>
    <dsp:sp modelId="{A1F14BDD-D8D2-5E47-9D4E-3E327A548BAA}">
      <dsp:nvSpPr>
        <dsp:cNvPr id="0" name=""/>
        <dsp:cNvSpPr/>
      </dsp:nvSpPr>
      <dsp:spPr>
        <a:xfrm>
          <a:off x="4992776" y="1606494"/>
          <a:ext cx="1320165" cy="132016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Sosyal</a:t>
          </a:r>
        </a:p>
      </dsp:txBody>
      <dsp:txXfrm>
        <a:off x="5186110" y="1799828"/>
        <a:ext cx="933497" cy="933497"/>
      </dsp:txXfrm>
    </dsp:sp>
    <dsp:sp modelId="{916EBE52-228E-9240-9A14-862C953A597F}">
      <dsp:nvSpPr>
        <dsp:cNvPr id="0" name=""/>
        <dsp:cNvSpPr/>
      </dsp:nvSpPr>
      <dsp:spPr>
        <a:xfrm>
          <a:off x="4048125" y="616076"/>
          <a:ext cx="1320165" cy="132016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Akademik</a:t>
          </a:r>
        </a:p>
      </dsp:txBody>
      <dsp:txXfrm>
        <a:off x="4241459" y="809410"/>
        <a:ext cx="933497" cy="933497"/>
      </dsp:txXfrm>
    </dsp:sp>
    <dsp:sp modelId="{D81C0A83-F737-BF4E-B6C8-2F4DB784DF49}">
      <dsp:nvSpPr>
        <dsp:cNvPr id="0" name=""/>
        <dsp:cNvSpPr/>
      </dsp:nvSpPr>
      <dsp:spPr>
        <a:xfrm>
          <a:off x="5397626" y="296890"/>
          <a:ext cx="1320165" cy="132016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Kişisel</a:t>
          </a:r>
        </a:p>
      </dsp:txBody>
      <dsp:txXfrm>
        <a:off x="5590960" y="490224"/>
        <a:ext cx="933497" cy="933497"/>
      </dsp:txXfrm>
    </dsp:sp>
    <dsp:sp modelId="{DD865539-C3FE-7748-98B2-3B1EF9EAC392}">
      <dsp:nvSpPr>
        <dsp:cNvPr id="0" name=""/>
        <dsp:cNvSpPr/>
      </dsp:nvSpPr>
      <dsp:spPr>
        <a:xfrm>
          <a:off x="3461385" y="29336"/>
          <a:ext cx="4107180" cy="328574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B3A14B-39C4-1B43-9951-EF84E00B333E}">
      <dsp:nvSpPr>
        <dsp:cNvPr id="0" name=""/>
        <dsp:cNvSpPr/>
      </dsp:nvSpPr>
      <dsp:spPr>
        <a:xfrm>
          <a:off x="0" y="362699"/>
          <a:ext cx="110299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35EB4A-C275-FE43-9D3B-297DB7B4FFBD}">
      <dsp:nvSpPr>
        <dsp:cNvPr id="0" name=""/>
        <dsp:cNvSpPr/>
      </dsp:nvSpPr>
      <dsp:spPr>
        <a:xfrm>
          <a:off x="551497" y="52739"/>
          <a:ext cx="7720965" cy="619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4" tIns="0" rIns="29183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aracı olmak</a:t>
          </a:r>
        </a:p>
      </dsp:txBody>
      <dsp:txXfrm>
        <a:off x="581759" y="83001"/>
        <a:ext cx="7660441" cy="559396"/>
      </dsp:txXfrm>
    </dsp:sp>
    <dsp:sp modelId="{908A4098-A44C-FD48-B560-1F6749B1C461}">
      <dsp:nvSpPr>
        <dsp:cNvPr id="0" name=""/>
        <dsp:cNvSpPr/>
      </dsp:nvSpPr>
      <dsp:spPr>
        <a:xfrm>
          <a:off x="0" y="1315259"/>
          <a:ext cx="110299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F46302-33E3-114B-ACD6-90A63FA10747}">
      <dsp:nvSpPr>
        <dsp:cNvPr id="0" name=""/>
        <dsp:cNvSpPr/>
      </dsp:nvSpPr>
      <dsp:spPr>
        <a:xfrm>
          <a:off x="551497" y="1005299"/>
          <a:ext cx="7720965" cy="6199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4" tIns="0" rIns="29183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Aktif ve üretken kılmak</a:t>
          </a:r>
        </a:p>
      </dsp:txBody>
      <dsp:txXfrm>
        <a:off x="581759" y="1035561"/>
        <a:ext cx="7660441" cy="559396"/>
      </dsp:txXfrm>
    </dsp:sp>
    <dsp:sp modelId="{11D65D54-15D6-8A4A-B5FC-2AA7B93960F4}">
      <dsp:nvSpPr>
        <dsp:cNvPr id="0" name=""/>
        <dsp:cNvSpPr/>
      </dsp:nvSpPr>
      <dsp:spPr>
        <a:xfrm>
          <a:off x="0" y="2267820"/>
          <a:ext cx="110299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0C2B81-36A3-904D-8EAD-58642A9B6B4E}">
      <dsp:nvSpPr>
        <dsp:cNvPr id="0" name=""/>
        <dsp:cNvSpPr/>
      </dsp:nvSpPr>
      <dsp:spPr>
        <a:xfrm>
          <a:off x="551497" y="1957860"/>
          <a:ext cx="7720965" cy="6199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4" tIns="0" rIns="29183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Günlük yaşama katılımlarını sağlamak</a:t>
          </a:r>
        </a:p>
      </dsp:txBody>
      <dsp:txXfrm>
        <a:off x="581759" y="1988122"/>
        <a:ext cx="7660441" cy="559396"/>
      </dsp:txXfrm>
    </dsp:sp>
    <dsp:sp modelId="{99EDC297-FA2D-5E4C-AEE9-C375A1BE4966}">
      <dsp:nvSpPr>
        <dsp:cNvPr id="0" name=""/>
        <dsp:cNvSpPr/>
      </dsp:nvSpPr>
      <dsp:spPr>
        <a:xfrm>
          <a:off x="0" y="3220380"/>
          <a:ext cx="110299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545C20-D266-124B-BE77-25CF587FF3FF}">
      <dsp:nvSpPr>
        <dsp:cNvPr id="0" name=""/>
        <dsp:cNvSpPr/>
      </dsp:nvSpPr>
      <dsp:spPr>
        <a:xfrm>
          <a:off x="551497" y="2910420"/>
          <a:ext cx="7720965" cy="6199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4" tIns="0" rIns="29183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Yaşam kalitesini artırmak</a:t>
          </a:r>
        </a:p>
      </dsp:txBody>
      <dsp:txXfrm>
        <a:off x="581759" y="2940682"/>
        <a:ext cx="7660441" cy="559396"/>
      </dsp:txXfrm>
    </dsp:sp>
    <dsp:sp modelId="{B145987C-B99D-144F-8367-71F9EBD73A17}">
      <dsp:nvSpPr>
        <dsp:cNvPr id="0" name=""/>
        <dsp:cNvSpPr/>
      </dsp:nvSpPr>
      <dsp:spPr>
        <a:xfrm>
          <a:off x="0" y="4172940"/>
          <a:ext cx="110299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97C22-B12D-1849-9F63-CDBBD40E2339}">
      <dsp:nvSpPr>
        <dsp:cNvPr id="0" name=""/>
        <dsp:cNvSpPr/>
      </dsp:nvSpPr>
      <dsp:spPr>
        <a:xfrm>
          <a:off x="551497" y="3862980"/>
          <a:ext cx="7720965" cy="619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4" tIns="0" rIns="291834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Sosyal, akademik ve mesleki becerileri desteklemek</a:t>
          </a:r>
        </a:p>
      </dsp:txBody>
      <dsp:txXfrm>
        <a:off x="581759" y="3893242"/>
        <a:ext cx="7660441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10A17-1663-9B45-828E-95E0E12D79F2}">
      <dsp:nvSpPr>
        <dsp:cNvPr id="0" name=""/>
        <dsp:cNvSpPr/>
      </dsp:nvSpPr>
      <dsp:spPr>
        <a:xfrm rot="21300000">
          <a:off x="1294670" y="1469890"/>
          <a:ext cx="8440609" cy="738457"/>
        </a:xfrm>
        <a:prstGeom prst="mathMinus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4970490F-3181-C34B-B52B-7661C43C0FD2}">
      <dsp:nvSpPr>
        <dsp:cNvPr id="0" name=""/>
        <dsp:cNvSpPr/>
      </dsp:nvSpPr>
      <dsp:spPr>
        <a:xfrm>
          <a:off x="1323594" y="183911"/>
          <a:ext cx="3308985" cy="1471295"/>
        </a:xfrm>
        <a:prstGeom prst="downArrow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23A228A-5E2C-094D-90DB-37EC910B5F26}">
      <dsp:nvSpPr>
        <dsp:cNvPr id="0" name=""/>
        <dsp:cNvSpPr/>
      </dsp:nvSpPr>
      <dsp:spPr>
        <a:xfrm>
          <a:off x="5845873" y="0"/>
          <a:ext cx="3529584" cy="15448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Ek araçlı</a:t>
          </a:r>
        </a:p>
      </dsp:txBody>
      <dsp:txXfrm>
        <a:off x="5845873" y="0"/>
        <a:ext cx="3529584" cy="1544859"/>
      </dsp:txXfrm>
    </dsp:sp>
    <dsp:sp modelId="{FBCFBA7C-4422-1A4E-8049-00787DA25E68}">
      <dsp:nvSpPr>
        <dsp:cNvPr id="0" name=""/>
        <dsp:cNvSpPr/>
      </dsp:nvSpPr>
      <dsp:spPr>
        <a:xfrm>
          <a:off x="6397371" y="2023030"/>
          <a:ext cx="3308985" cy="1471295"/>
        </a:xfrm>
        <a:prstGeom prst="upArrow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5193E8-9CB6-8344-B073-23B8A9DF2188}">
      <dsp:nvSpPr>
        <dsp:cNvPr id="0" name=""/>
        <dsp:cNvSpPr/>
      </dsp:nvSpPr>
      <dsp:spPr>
        <a:xfrm>
          <a:off x="1654492" y="2133378"/>
          <a:ext cx="3529584" cy="15448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Ek araçsız</a:t>
          </a:r>
        </a:p>
      </dsp:txBody>
      <dsp:txXfrm>
        <a:off x="1654492" y="2133378"/>
        <a:ext cx="3529584" cy="15448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9FD27-8DA1-3E43-A840-933A2709EE5C}">
      <dsp:nvSpPr>
        <dsp:cNvPr id="0" name=""/>
        <dsp:cNvSpPr/>
      </dsp:nvSpPr>
      <dsp:spPr>
        <a:xfrm>
          <a:off x="848892" y="175"/>
          <a:ext cx="1805084" cy="10830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İşaret dili</a:t>
          </a:r>
        </a:p>
      </dsp:txBody>
      <dsp:txXfrm>
        <a:off x="848892" y="175"/>
        <a:ext cx="1805084" cy="1083050"/>
      </dsp:txXfrm>
    </dsp:sp>
    <dsp:sp modelId="{32147060-E9C4-2B4B-9411-594463150228}">
      <dsp:nvSpPr>
        <dsp:cNvPr id="0" name=""/>
        <dsp:cNvSpPr/>
      </dsp:nvSpPr>
      <dsp:spPr>
        <a:xfrm>
          <a:off x="2834485" y="175"/>
          <a:ext cx="1805084" cy="10830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Jestler</a:t>
          </a:r>
        </a:p>
      </dsp:txBody>
      <dsp:txXfrm>
        <a:off x="2834485" y="175"/>
        <a:ext cx="1805084" cy="1083050"/>
      </dsp:txXfrm>
    </dsp:sp>
    <dsp:sp modelId="{655DF011-CD30-FB48-97C4-7701D9C714F4}">
      <dsp:nvSpPr>
        <dsp:cNvPr id="0" name=""/>
        <dsp:cNvSpPr/>
      </dsp:nvSpPr>
      <dsp:spPr>
        <a:xfrm>
          <a:off x="4820077" y="175"/>
          <a:ext cx="1805084" cy="108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Vücut dili</a:t>
          </a:r>
        </a:p>
      </dsp:txBody>
      <dsp:txXfrm>
        <a:off x="4820077" y="175"/>
        <a:ext cx="1805084" cy="1083050"/>
      </dsp:txXfrm>
    </dsp:sp>
    <dsp:sp modelId="{D24DB550-2B73-7E46-B995-3256603403BD}">
      <dsp:nvSpPr>
        <dsp:cNvPr id="0" name=""/>
        <dsp:cNvSpPr/>
      </dsp:nvSpPr>
      <dsp:spPr>
        <a:xfrm>
          <a:off x="6805670" y="175"/>
          <a:ext cx="1805084" cy="10830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Yüz ifadesi</a:t>
          </a:r>
        </a:p>
      </dsp:txBody>
      <dsp:txXfrm>
        <a:off x="6805670" y="175"/>
        <a:ext cx="1805084" cy="1083050"/>
      </dsp:txXfrm>
    </dsp:sp>
    <dsp:sp modelId="{96608086-2961-A642-8153-ED6980B02F9F}">
      <dsp:nvSpPr>
        <dsp:cNvPr id="0" name=""/>
        <dsp:cNvSpPr/>
      </dsp:nvSpPr>
      <dsp:spPr>
        <a:xfrm>
          <a:off x="8791263" y="175"/>
          <a:ext cx="1805084" cy="108305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Gösterme</a:t>
          </a:r>
        </a:p>
      </dsp:txBody>
      <dsp:txXfrm>
        <a:off x="8791263" y="175"/>
        <a:ext cx="1805084" cy="1083050"/>
      </dsp:txXfrm>
    </dsp:sp>
    <dsp:sp modelId="{E77E2F11-D0EC-BF4A-B26F-53E6AC0BC579}">
      <dsp:nvSpPr>
        <dsp:cNvPr id="0" name=""/>
        <dsp:cNvSpPr/>
      </dsp:nvSpPr>
      <dsp:spPr>
        <a:xfrm>
          <a:off x="3827281" y="1263734"/>
          <a:ext cx="1805084" cy="10830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Göz kontağı</a:t>
          </a:r>
        </a:p>
      </dsp:txBody>
      <dsp:txXfrm>
        <a:off x="3827281" y="1263734"/>
        <a:ext cx="1805084" cy="1083050"/>
      </dsp:txXfrm>
    </dsp:sp>
    <dsp:sp modelId="{2FA2711C-64B1-8748-92A5-7529FCB59E34}">
      <dsp:nvSpPr>
        <dsp:cNvPr id="0" name=""/>
        <dsp:cNvSpPr/>
      </dsp:nvSpPr>
      <dsp:spPr>
        <a:xfrm>
          <a:off x="5812874" y="1263734"/>
          <a:ext cx="1805084" cy="10830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İşaret etme</a:t>
          </a:r>
        </a:p>
      </dsp:txBody>
      <dsp:txXfrm>
        <a:off x="5812874" y="1263734"/>
        <a:ext cx="1805084" cy="10830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D48AA-6489-7D4E-BBA0-B3F674D659F5}">
      <dsp:nvSpPr>
        <dsp:cNvPr id="0" name=""/>
        <dsp:cNvSpPr/>
      </dsp:nvSpPr>
      <dsp:spPr>
        <a:xfrm>
          <a:off x="0" y="1059687"/>
          <a:ext cx="11245047" cy="1412917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387670-8B43-2A42-93CB-4E87C04C12EC}">
      <dsp:nvSpPr>
        <dsp:cNvPr id="0" name=""/>
        <dsp:cNvSpPr/>
      </dsp:nvSpPr>
      <dsp:spPr>
        <a:xfrm>
          <a:off x="4941" y="0"/>
          <a:ext cx="3261502" cy="1412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Düşük düzey teknoloji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(elektronik güç gerektirmeyen, düşük maliyetli araçlar uygulamalar)</a:t>
          </a:r>
        </a:p>
      </dsp:txBody>
      <dsp:txXfrm>
        <a:off x="4941" y="0"/>
        <a:ext cx="3261502" cy="1412917"/>
      </dsp:txXfrm>
    </dsp:sp>
    <dsp:sp modelId="{1F763047-554C-2740-B21C-0C076165588A}">
      <dsp:nvSpPr>
        <dsp:cNvPr id="0" name=""/>
        <dsp:cNvSpPr/>
      </dsp:nvSpPr>
      <dsp:spPr>
        <a:xfrm>
          <a:off x="1459078" y="1589531"/>
          <a:ext cx="353229" cy="35322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72928-C2E2-D34F-A3A7-B54D8898CACC}">
      <dsp:nvSpPr>
        <dsp:cNvPr id="0" name=""/>
        <dsp:cNvSpPr/>
      </dsp:nvSpPr>
      <dsp:spPr>
        <a:xfrm>
          <a:off x="3429519" y="2119375"/>
          <a:ext cx="3261502" cy="1412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Orta düzey teknoloji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(Basit elektronik güç gerektiren araçlar)</a:t>
          </a:r>
        </a:p>
      </dsp:txBody>
      <dsp:txXfrm>
        <a:off x="3429519" y="2119375"/>
        <a:ext cx="3261502" cy="1412917"/>
      </dsp:txXfrm>
    </dsp:sp>
    <dsp:sp modelId="{A27C1CB6-25A4-984C-A3CD-B845E1EF0DCD}">
      <dsp:nvSpPr>
        <dsp:cNvPr id="0" name=""/>
        <dsp:cNvSpPr/>
      </dsp:nvSpPr>
      <dsp:spPr>
        <a:xfrm>
          <a:off x="4883656" y="1589531"/>
          <a:ext cx="353229" cy="35322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834A58-14C2-174A-87BD-559FC8DA6787}">
      <dsp:nvSpPr>
        <dsp:cNvPr id="0" name=""/>
        <dsp:cNvSpPr/>
      </dsp:nvSpPr>
      <dsp:spPr>
        <a:xfrm>
          <a:off x="6854097" y="0"/>
          <a:ext cx="3261502" cy="1412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İleri düzey teknoloji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(Oldukça gelişmiş ve maliyetli sistemler)</a:t>
          </a:r>
        </a:p>
      </dsp:txBody>
      <dsp:txXfrm>
        <a:off x="6854097" y="0"/>
        <a:ext cx="3261502" cy="1412917"/>
      </dsp:txXfrm>
    </dsp:sp>
    <dsp:sp modelId="{7D48A9DF-9D9C-A943-A328-A8C119918190}">
      <dsp:nvSpPr>
        <dsp:cNvPr id="0" name=""/>
        <dsp:cNvSpPr/>
      </dsp:nvSpPr>
      <dsp:spPr>
        <a:xfrm>
          <a:off x="8308234" y="1589531"/>
          <a:ext cx="353229" cy="35322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4849D4-6D7E-8D4B-9E82-932102DA535E}">
      <dsp:nvSpPr>
        <dsp:cNvPr id="0" name=""/>
        <dsp:cNvSpPr/>
      </dsp:nvSpPr>
      <dsp:spPr>
        <a:xfrm>
          <a:off x="3747134" y="1391"/>
          <a:ext cx="3535681" cy="1100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Toplumsal ya da günlük yaşam becerilerini öğretmek</a:t>
          </a:r>
        </a:p>
      </dsp:txBody>
      <dsp:txXfrm>
        <a:off x="3779353" y="33610"/>
        <a:ext cx="3471243" cy="1035594"/>
      </dsp:txXfrm>
    </dsp:sp>
    <dsp:sp modelId="{FD8F2D10-F5FE-D349-88FB-ECE167460656}">
      <dsp:nvSpPr>
        <dsp:cNvPr id="0" name=""/>
        <dsp:cNvSpPr/>
      </dsp:nvSpPr>
      <dsp:spPr>
        <a:xfrm rot="3013606">
          <a:off x="6010651" y="1917277"/>
          <a:ext cx="1602959" cy="38501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26154" y="1994279"/>
        <a:ext cx="1371953" cy="231007"/>
      </dsp:txXfrm>
    </dsp:sp>
    <dsp:sp modelId="{737DAC1D-D8AF-A648-950C-F8D965AB16BD}">
      <dsp:nvSpPr>
        <dsp:cNvPr id="0" name=""/>
        <dsp:cNvSpPr/>
      </dsp:nvSpPr>
      <dsp:spPr>
        <a:xfrm>
          <a:off x="6341446" y="3118141"/>
          <a:ext cx="3535681" cy="1100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Seçim yapmayı öğretmek</a:t>
          </a:r>
        </a:p>
      </dsp:txBody>
      <dsp:txXfrm>
        <a:off x="6373665" y="3150360"/>
        <a:ext cx="3471243" cy="1035594"/>
      </dsp:txXfrm>
    </dsp:sp>
    <dsp:sp modelId="{3689CB47-0B7B-424E-89A4-1004AF82A990}">
      <dsp:nvSpPr>
        <dsp:cNvPr id="0" name=""/>
        <dsp:cNvSpPr/>
      </dsp:nvSpPr>
      <dsp:spPr>
        <a:xfrm rot="10855273">
          <a:off x="4538246" y="3431118"/>
          <a:ext cx="1602959" cy="38501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10800000">
        <a:off x="4653749" y="3508120"/>
        <a:ext cx="1371953" cy="231007"/>
      </dsp:txXfrm>
    </dsp:sp>
    <dsp:sp modelId="{68FDC4DC-8259-3149-98BC-D0D83569AF1C}">
      <dsp:nvSpPr>
        <dsp:cNvPr id="0" name=""/>
        <dsp:cNvSpPr/>
      </dsp:nvSpPr>
      <dsp:spPr>
        <a:xfrm>
          <a:off x="802324" y="3029074"/>
          <a:ext cx="3535681" cy="1100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Etkinlikler arasında geçiş yapmayı öğretmek</a:t>
          </a:r>
        </a:p>
      </dsp:txBody>
      <dsp:txXfrm>
        <a:off x="834543" y="3061293"/>
        <a:ext cx="3471243" cy="1035594"/>
      </dsp:txXfrm>
    </dsp:sp>
    <dsp:sp modelId="{D28E4E09-A69A-5546-8442-4DF24F7E187A}">
      <dsp:nvSpPr>
        <dsp:cNvPr id="0" name=""/>
        <dsp:cNvSpPr/>
      </dsp:nvSpPr>
      <dsp:spPr>
        <a:xfrm rot="18852302">
          <a:off x="3241090" y="1872743"/>
          <a:ext cx="1602959" cy="38501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6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356593" y="1949745"/>
        <a:ext cx="1371953" cy="23100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11E0D-B910-6042-B38B-E561A7F5CB14}">
      <dsp:nvSpPr>
        <dsp:cNvPr id="0" name=""/>
        <dsp:cNvSpPr/>
      </dsp:nvSpPr>
      <dsp:spPr>
        <a:xfrm>
          <a:off x="-5065622" y="-776056"/>
          <a:ext cx="6032671" cy="6032671"/>
        </a:xfrm>
        <a:prstGeom prst="blockArc">
          <a:avLst>
            <a:gd name="adj1" fmla="val 18900000"/>
            <a:gd name="adj2" fmla="val 2700000"/>
            <a:gd name="adj3" fmla="val 358"/>
          </a:avLst>
        </a:pr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A0736-A9A7-934C-A224-FBE668985241}">
      <dsp:nvSpPr>
        <dsp:cNvPr id="0" name=""/>
        <dsp:cNvSpPr/>
      </dsp:nvSpPr>
      <dsp:spPr>
        <a:xfrm>
          <a:off x="506369" y="344465"/>
          <a:ext cx="10461815" cy="68928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712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Farklı kişiler tarafından farklı ortamlarda kullanılabilmesi</a:t>
          </a:r>
        </a:p>
      </dsp:txBody>
      <dsp:txXfrm>
        <a:off x="506369" y="344465"/>
        <a:ext cx="10461815" cy="689289"/>
      </dsp:txXfrm>
    </dsp:sp>
    <dsp:sp modelId="{84ED2576-CC20-3443-AF15-D21BF64AF662}">
      <dsp:nvSpPr>
        <dsp:cNvPr id="0" name=""/>
        <dsp:cNvSpPr/>
      </dsp:nvSpPr>
      <dsp:spPr>
        <a:xfrm>
          <a:off x="75563" y="258304"/>
          <a:ext cx="861611" cy="8616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6860CE2-4D05-784F-B942-12B3633BEA88}">
      <dsp:nvSpPr>
        <dsp:cNvPr id="0" name=""/>
        <dsp:cNvSpPr/>
      </dsp:nvSpPr>
      <dsp:spPr>
        <a:xfrm>
          <a:off x="901554" y="1378578"/>
          <a:ext cx="10066629" cy="68928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712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Akademik, sosyal, oyun ve iletişim alanına ilişkin becerilerin öğretiminde kullanılması</a:t>
          </a:r>
        </a:p>
      </dsp:txBody>
      <dsp:txXfrm>
        <a:off x="901554" y="1378578"/>
        <a:ext cx="10066629" cy="689289"/>
      </dsp:txXfrm>
    </dsp:sp>
    <dsp:sp modelId="{6AFC26B0-2029-9F41-B31D-367FD2984F62}">
      <dsp:nvSpPr>
        <dsp:cNvPr id="0" name=""/>
        <dsp:cNvSpPr/>
      </dsp:nvSpPr>
      <dsp:spPr>
        <a:xfrm>
          <a:off x="470748" y="1292417"/>
          <a:ext cx="861611" cy="8616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BF3CEFE-2426-3949-82B9-6AAEB43FB1EA}">
      <dsp:nvSpPr>
        <dsp:cNvPr id="0" name=""/>
        <dsp:cNvSpPr/>
      </dsp:nvSpPr>
      <dsp:spPr>
        <a:xfrm>
          <a:off x="901554" y="2412691"/>
          <a:ext cx="10066629" cy="68928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712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Maddi gücünün düşük olması</a:t>
          </a:r>
        </a:p>
      </dsp:txBody>
      <dsp:txXfrm>
        <a:off x="901554" y="2412691"/>
        <a:ext cx="10066629" cy="689289"/>
      </dsp:txXfrm>
    </dsp:sp>
    <dsp:sp modelId="{C48A3EBD-82E1-8343-A2B6-FA5F1A4E0838}">
      <dsp:nvSpPr>
        <dsp:cNvPr id="0" name=""/>
        <dsp:cNvSpPr/>
      </dsp:nvSpPr>
      <dsp:spPr>
        <a:xfrm>
          <a:off x="470748" y="2326530"/>
          <a:ext cx="861611" cy="8616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F4287D0-7FAC-654C-AD89-7CDE6C73B571}">
      <dsp:nvSpPr>
        <dsp:cNvPr id="0" name=""/>
        <dsp:cNvSpPr/>
      </dsp:nvSpPr>
      <dsp:spPr>
        <a:xfrm>
          <a:off x="506369" y="3446804"/>
          <a:ext cx="10461815" cy="68928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712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Basit materyallerle hazırlanabilmesi</a:t>
          </a:r>
        </a:p>
      </dsp:txBody>
      <dsp:txXfrm>
        <a:off x="506369" y="3446804"/>
        <a:ext cx="10461815" cy="689289"/>
      </dsp:txXfrm>
    </dsp:sp>
    <dsp:sp modelId="{BFC5F202-E7A5-8242-BA65-4C41D7FB2C01}">
      <dsp:nvSpPr>
        <dsp:cNvPr id="0" name=""/>
        <dsp:cNvSpPr/>
      </dsp:nvSpPr>
      <dsp:spPr>
        <a:xfrm>
          <a:off x="75563" y="3360643"/>
          <a:ext cx="861611" cy="8616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11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10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492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52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0907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639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710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932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4583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2772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87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3941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0349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21424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05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14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24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812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47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</p:spTree>
    <p:extLst>
      <p:ext uri="{BB962C8B-B14F-4D97-AF65-F5344CB8AC3E}">
        <p14:creationId xmlns:p14="http://schemas.microsoft.com/office/powerpoint/2010/main" val="26093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83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U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16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4023D-1A89-F043-AAEC-0918899827B4}" type="datetimeFigureOut">
              <a:rPr lang="tr-UM" smtClean="0"/>
              <a:t>5/29/22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93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29.05.2022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8334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91B3E3-9B6A-1C4E-A6C1-0B94EE1EF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4" y="941716"/>
            <a:ext cx="11232857" cy="1475013"/>
          </a:xfrm>
        </p:spPr>
        <p:txBody>
          <a:bodyPr>
            <a:norm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ALTERNATİF VE DESTEKLEYİCİ İLETİŞİM UYGULAMALARI</a:t>
            </a:r>
            <a:endParaRPr lang="ko-KR" altLang="en-US" b="1" dirty="0">
              <a:solidFill>
                <a:schemeClr val="accent4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6AF2397-4D38-1448-8964-2B0E5115FA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Arş. Gör. Dr. Emrah </a:t>
            </a:r>
            <a:r>
              <a:rPr lang="tr-TR" sz="2400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Gülboy</a:t>
            </a:r>
            <a:endParaRPr lang="tr-TR" sz="2400" cap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D3BCA46-7B04-CE41-9E03-9BAE5BDEF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27" y="3222705"/>
            <a:ext cx="10993546" cy="301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374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51701D-FC41-4F39-8A1B-E539441E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Ek Araçsız Alternatif ve Destekleyici İletişim (ADİ) Sistemleri</a:t>
            </a:r>
            <a:endParaRPr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611800-5382-49D8-E762-B5E7F1100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073817"/>
            <a:ext cx="11029615" cy="1659983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Bireyin kendi vücudunu kullanmasını gerektiren  sistemlerdir. </a:t>
            </a:r>
          </a:p>
          <a:p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Tek başına kullanılabilecekleri gibi ek araçlı sistemlerle bir arada da kullanılabilirler. 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Diyagram 3">
            <a:extLst>
              <a:ext uri="{FF2B5EF4-FFF2-40B4-BE49-F238E27FC236}">
                <a16:creationId xmlns:a16="http://schemas.microsoft.com/office/drawing/2014/main" id="{D4E0147C-74BB-E112-8C28-7B23B964A9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7206575"/>
              </p:ext>
            </p:extLst>
          </p:nvPr>
        </p:nvGraphicFramePr>
        <p:xfrm>
          <a:off x="373380" y="4207417"/>
          <a:ext cx="11445240" cy="2346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3428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22B513-6650-357F-FFCE-8F88F9114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Ek Araçlı Alternatif ve Destekleyici İletişim (ADİ) Sistemleri</a:t>
            </a:r>
            <a:endParaRPr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B5DB3E-06B5-C172-DF59-13CB921F6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73241"/>
            <a:ext cx="11029615" cy="806544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İletişim sürecinde harici bir öğenin kullanımını gerektiren sistemlerdir. 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Diyagram 3">
            <a:extLst>
              <a:ext uri="{FF2B5EF4-FFF2-40B4-BE49-F238E27FC236}">
                <a16:creationId xmlns:a16="http://schemas.microsoft.com/office/drawing/2014/main" id="{07E9B460-390E-EF03-2AE2-9C7B66D1A6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7393181"/>
              </p:ext>
            </p:extLst>
          </p:nvPr>
        </p:nvGraphicFramePr>
        <p:xfrm>
          <a:off x="365760" y="3204710"/>
          <a:ext cx="11245047" cy="3532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0213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57F54E-284D-5E34-7E75-95AF232DE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Düşük Düzey Teknoloji Gerektiren Alternatif ve Destekleyici İletişim (ADİ) Sistemleri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8165D36-88AF-4E2B-501F-17D66E3773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205781"/>
              </p:ext>
            </p:extLst>
          </p:nvPr>
        </p:nvGraphicFramePr>
        <p:xfrm>
          <a:off x="1097280" y="2165985"/>
          <a:ext cx="11029950" cy="4250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Yuvarlatılmış Dikdörtgen 4">
            <a:extLst>
              <a:ext uri="{FF2B5EF4-FFF2-40B4-BE49-F238E27FC236}">
                <a16:creationId xmlns:a16="http://schemas.microsoft.com/office/drawing/2014/main" id="{2A4269E6-0F15-950A-0565-63FA745BC01B}"/>
              </a:ext>
            </a:extLst>
          </p:cNvPr>
          <p:cNvSpPr/>
          <p:nvPr/>
        </p:nvSpPr>
        <p:spPr>
          <a:xfrm>
            <a:off x="1097280" y="3193732"/>
            <a:ext cx="1722120" cy="1097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Görsel destekler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617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51A6CC-E9D8-898E-07D9-2B62AAA28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Düşük Düzey Teknoloji Gerektiren Alternatif ve Destekleyici İletişim (ADİ) Sistemlerinin Avantajları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0158ACC-309C-1016-712A-6F10A06604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118788"/>
              </p:ext>
            </p:extLst>
          </p:nvPr>
        </p:nvGraphicFramePr>
        <p:xfrm>
          <a:off x="581025" y="1965960"/>
          <a:ext cx="11029950" cy="4480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6814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3C3980-D7B8-455F-E65D-A45F47454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Düşük Düzey Teknoloji Gerektiren Alternatif ve Destekleyici İletişim (ADİ) Sistemlerinin Kullanım Amaçları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2CA53A6-E356-E473-48BF-3A8FBF608E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61678"/>
              </p:ext>
            </p:extLst>
          </p:nvPr>
        </p:nvGraphicFramePr>
        <p:xfrm>
          <a:off x="-196516" y="1917833"/>
          <a:ext cx="12585032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7461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8946F3-FF40-A64B-3F49-37342556F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 ve İleri Düzey Teknoloji Gerektiren Alternatif ve Destekleyici İletişim (ADİ) Sistemleri</a:t>
            </a:r>
            <a:endParaRPr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AC56B7-E135-45E9-5679-B4CCE155A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20106"/>
            <a:ext cx="11427928" cy="367830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Sıklıkla 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iletişim ve sosyal becerilerin 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kazandırılmasında kullanılır. </a:t>
            </a:r>
          </a:p>
          <a:p>
            <a:pPr>
              <a:lnSpc>
                <a:spcPct val="150000"/>
              </a:lnSpc>
            </a:pP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 çıkışı olan basit cihazlar orta 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düzey teknolojilere örnek verilebilir. 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 düzey teknolojilere göre daha karmaşık olan fazla maliyet gerektiren ve genellikle 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bilgisayar temelli teknolojilere dayanan cihazlarsa ileri 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düzey teknolojilere örnek olarak verilebilir. 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098" name="Picture 2" descr="Anasayfa">
            <a:extLst>
              <a:ext uri="{FF2B5EF4-FFF2-40B4-BE49-F238E27FC236}">
                <a16:creationId xmlns:a16="http://schemas.microsoft.com/office/drawing/2014/main" id="{90E03F70-153A-FC04-7723-893E75922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8880" y="4775200"/>
            <a:ext cx="4318000" cy="187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035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055DA5-707C-7100-7228-F2DC1A6E7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Teknoloji Türleri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39C3D403-6851-A5B3-B168-29C8B403C9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4431445"/>
              </p:ext>
            </p:extLst>
          </p:nvPr>
        </p:nvGraphicFramePr>
        <p:xfrm>
          <a:off x="364155" y="2046971"/>
          <a:ext cx="11463689" cy="4474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7739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35BCCD-DF8E-5EB7-A191-987573BEA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Alternatif ve Destekleyici İletişim (ADİ) Sistemlerinin Kullanımı</a:t>
            </a:r>
            <a:endParaRPr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B8286A-E0FA-2CD2-57F9-99B75E492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908" y="1949116"/>
            <a:ext cx="11029615" cy="1925052"/>
          </a:xfrm>
        </p:spPr>
        <p:txBody>
          <a:bodyPr>
            <a:normAutofit/>
          </a:bodyPr>
          <a:lstStyle/>
          <a:p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ADİ sistemlerinin kullanılmaya başlanması için gerekli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ön koşul  beceriler yoktur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sistemlerin kullanılacağı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belirli bir yaş aralığı yoktur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sistemlerin kullanımı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ekip çalışmasını gerektirir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Diyagram 3">
            <a:extLst>
              <a:ext uri="{FF2B5EF4-FFF2-40B4-BE49-F238E27FC236}">
                <a16:creationId xmlns:a16="http://schemas.microsoft.com/office/drawing/2014/main" id="{01D648E7-BEB5-D43D-E2BF-040B3276DA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062594"/>
              </p:ext>
            </p:extLst>
          </p:nvPr>
        </p:nvGraphicFramePr>
        <p:xfrm>
          <a:off x="689477" y="3874168"/>
          <a:ext cx="10808369" cy="2444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3352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9F04B2-9C0A-FC11-B126-05E55AA82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ADİ’</a:t>
            </a:r>
            <a:r>
              <a:rPr lang="tr-TR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</a:t>
            </a:r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Gereksinim Duyan Birey ve Ailesinin Görevleri/Sorumlukları</a:t>
            </a:r>
            <a:endParaRPr b="1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8B75EA3-425E-1511-FB73-9BFB8AD585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7845116"/>
              </p:ext>
            </p:extLst>
          </p:nvPr>
        </p:nvGraphicFramePr>
        <p:xfrm>
          <a:off x="1964490" y="2241382"/>
          <a:ext cx="7889374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4058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72C4DE-234C-B70B-2518-8F5B0113C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ğitimcilerin Görevleri/Sorumlukları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5315E8B-ACAE-7E27-AAC5-4B59BCBEE0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655185"/>
              </p:ext>
            </p:extLst>
          </p:nvPr>
        </p:nvGraphicFramePr>
        <p:xfrm>
          <a:off x="1351213" y="1937084"/>
          <a:ext cx="9802061" cy="4704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8199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205601-3E2A-A065-BF5A-09B2407F1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966F49-CC3D-184C-CB74-AEF685D02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98" y="1817206"/>
            <a:ext cx="6549523" cy="419645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Günlük hayatımızda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toplumsal kurallar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gelenekler,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yeteneklerimiz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içinde bulunduğumuz 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ortam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</a:t>
            </a:r>
            <a:r>
              <a:rPr lang="tr-T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iletişim kurduğumuz kişilerin özellikleri </a:t>
            </a:r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doğrultusunda farklı iletişim biçimlerini kullanarak iletişim kurarız. </a:t>
            </a:r>
            <a:endParaRPr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Formal vs Informal Communication | Board Infinity">
            <a:extLst>
              <a:ext uri="{FF2B5EF4-FFF2-40B4-BE49-F238E27FC236}">
                <a16:creationId xmlns:a16="http://schemas.microsoft.com/office/drawing/2014/main" id="{985D3051-FDFD-2B59-91BF-5BB1C5D1CD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01" t="15263" r="11149" b="4520"/>
          <a:stretch/>
        </p:blipFill>
        <p:spPr bwMode="auto">
          <a:xfrm>
            <a:off x="7010400" y="2904699"/>
            <a:ext cx="4855302" cy="275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952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AB8B58-22AB-8A55-EFA8-10BEEC82B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Uzmanların Görevleri/Sorumlukları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DBAABA1-D231-37FA-0DFE-C11543E109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969692"/>
              </p:ext>
            </p:extLst>
          </p:nvPr>
        </p:nvGraphicFramePr>
        <p:xfrm>
          <a:off x="581192" y="2045368"/>
          <a:ext cx="11029782" cy="4523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455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9ED88B-D281-A7C5-40E9-8B0E17D84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Bakım Personeli Görevleri/Sorumlukları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8EB1A513-4024-DA46-9FE4-EB869E5EC4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174293"/>
              </p:ext>
            </p:extLst>
          </p:nvPr>
        </p:nvGraphicFramePr>
        <p:xfrm>
          <a:off x="1609975" y="2193255"/>
          <a:ext cx="8972049" cy="4171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5854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0B480A-4217-4F4B-767D-AFA4A7263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Alternatif ve Destekleyici İletişim (ADİ) Sistemlerinin Kullanımı için Öneriler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68EAFB7-2CFB-530A-E46E-6A6235CAA9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454735"/>
              </p:ext>
            </p:extLst>
          </p:nvPr>
        </p:nvGraphicFramePr>
        <p:xfrm>
          <a:off x="794085" y="2069431"/>
          <a:ext cx="11029616" cy="4211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85815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7C0E7A-2A0E-926A-40B6-11D2226A3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Alternatif ve Destekleyici İletişim (ADİ) Sistemlerinin Kullanımı için Öneriler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2CDDA31-4233-ADF2-3386-B3329AD31F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129574"/>
              </p:ext>
            </p:extLst>
          </p:nvPr>
        </p:nvGraphicFramePr>
        <p:xfrm>
          <a:off x="581192" y="2089171"/>
          <a:ext cx="11029783" cy="4066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0540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1CC277-27C0-1BA1-AAC3-1D80A37193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TEŞEKKÜRLER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2511367-4B98-96E1-60D1-349FA3B17B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36019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123C25-B718-A059-1716-85F58CFAE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(d</a:t>
            </a:r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evam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C0F8DD-9D72-7AEA-6A01-49328D2DD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818686"/>
            <a:ext cx="11029615" cy="1507584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Herhangi bir durum konuşmanızın etkililiğini kısıtladığında ne yaparsınız?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Soru İşareti Nedir, Nasıl Yapılır? Klavyede Soru İşareti Kısayolu... -  Güncel Haberler Son Dakika">
            <a:extLst>
              <a:ext uri="{FF2B5EF4-FFF2-40B4-BE49-F238E27FC236}">
                <a16:creationId xmlns:a16="http://schemas.microsoft.com/office/drawing/2014/main" id="{D5D5FC70-D5C6-4D66-9426-7B241DE02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160" y="3185160"/>
            <a:ext cx="5852160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079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0ABB27-0157-7D14-E7D5-A7FE1FB84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(d</a:t>
            </a:r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evam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sz="3200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EFFF3B03-CBE8-A972-CC3D-EB89FEC64B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642945"/>
              </p:ext>
            </p:extLst>
          </p:nvPr>
        </p:nvGraphicFramePr>
        <p:xfrm>
          <a:off x="581025" y="2011680"/>
          <a:ext cx="1102995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5469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8ADCFA-BFB9-E7B4-EE66-4C2A6ECA1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(d</a:t>
            </a:r>
            <a:r>
              <a:rPr lang="tr-TR" sz="32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evam</a:t>
            </a:r>
            <a:r>
              <a:rPr lang="tr-TR" sz="32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8389B5C7-31C6-215E-6590-85D8595492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832045"/>
              </p:ext>
            </p:extLst>
          </p:nvPr>
        </p:nvGraphicFramePr>
        <p:xfrm>
          <a:off x="581025" y="2057400"/>
          <a:ext cx="11029950" cy="4480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0556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578C2B-4521-830B-F4B5-D0531C1E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(d</a:t>
            </a:r>
            <a:r>
              <a:rPr lang="tr-TR" sz="32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evam</a:t>
            </a:r>
            <a:r>
              <a:rPr lang="tr-TR" sz="32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C58A1D0-EB4E-DC5D-0EA8-FA8C911818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6538500"/>
              </p:ext>
            </p:extLst>
          </p:nvPr>
        </p:nvGraphicFramePr>
        <p:xfrm>
          <a:off x="1906905" y="1996440"/>
          <a:ext cx="11029950" cy="469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ağ Ok 4">
            <a:extLst>
              <a:ext uri="{FF2B5EF4-FFF2-40B4-BE49-F238E27FC236}">
                <a16:creationId xmlns:a16="http://schemas.microsoft.com/office/drawing/2014/main" id="{724D19DC-C926-5CF8-9ED9-0739A0CA0BE0}"/>
              </a:ext>
            </a:extLst>
          </p:cNvPr>
          <p:cNvSpPr/>
          <p:nvPr/>
        </p:nvSpPr>
        <p:spPr>
          <a:xfrm>
            <a:off x="1051560" y="3657600"/>
            <a:ext cx="3916680" cy="137160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Alternatif ve destekleyici iletişim sistemleri</a:t>
            </a:r>
            <a:endParaRPr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391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7453B5-477B-E1AF-465C-C9F490D60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Alternatif ve Destekleyici İletişim (ADİ) Sistemleri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452F82-CDC3-91BB-B35E-4BD79AA98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872" y="1938174"/>
            <a:ext cx="6124408" cy="421767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2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ADİ</a:t>
            </a:r>
            <a:r>
              <a:rPr lang="tr-TR" sz="2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  <a:r>
              <a:rPr lang="tr-TR" sz="24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Sözel iletişim becerileri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nde sorun yaşayan bireylerin halihazırdaki iletişim becerilerini 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desteklemek 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 da bu iletişim becerilerinin 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yerine geçmek 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amacıyla kullanılan sistemlerdir. 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4" name="Picture 2" descr="Augmentative Communication Therapy | Omni Communication">
            <a:extLst>
              <a:ext uri="{FF2B5EF4-FFF2-40B4-BE49-F238E27FC236}">
                <a16:creationId xmlns:a16="http://schemas.microsoft.com/office/drawing/2014/main" id="{6C3828CE-162F-886A-AF4C-524A2A63D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8440" y="2392680"/>
            <a:ext cx="5042368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787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6746B4-C441-60D3-47EF-9773980AE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Alternatif ve Destekleyici İletişim (ADİ) Sistemlerinin Kullanım Amaçları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A8854D3-9474-3FB6-ABD0-3694B26503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49182"/>
              </p:ext>
            </p:extLst>
          </p:nvPr>
        </p:nvGraphicFramePr>
        <p:xfrm>
          <a:off x="581025" y="1996440"/>
          <a:ext cx="1102995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528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AF9EFF-8887-86CD-4EB5-0A0BD1446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Alternatif ve Destekleyici İletişim (ADİ) Sistemlerinin Türleri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E62A4A94-3B5E-7F96-12BE-58C5A695A5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3952883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241321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Kar Pay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{F81F2A63-4DAA-B54D-97FA-73B0ED2ACD8A}tf10001119</Template>
  <TotalTime>3863</TotalTime>
  <Words>746</Words>
  <Application>Microsoft Macintosh PowerPoint</Application>
  <PresentationFormat>Geniş ekran</PresentationFormat>
  <Paragraphs>138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Arial</vt:lpstr>
      <vt:lpstr>Gill Sans MT</vt:lpstr>
      <vt:lpstr>Tahoma</vt:lpstr>
      <vt:lpstr>Wingdings 2</vt:lpstr>
      <vt:lpstr>Galeri</vt:lpstr>
      <vt:lpstr>Kar Payı</vt:lpstr>
      <vt:lpstr>ALTERNATİF VE DESTEKLEYİCİ İLETİŞİM UYGULAMALARI</vt:lpstr>
      <vt:lpstr>Giriş</vt:lpstr>
      <vt:lpstr>Giriş (devam)</vt:lpstr>
      <vt:lpstr>Giriş (devam)</vt:lpstr>
      <vt:lpstr>Giriş (devam)</vt:lpstr>
      <vt:lpstr>Giriş (devam)</vt:lpstr>
      <vt:lpstr>Alternatif ve Destekleyici İletişim (ADİ) Sistemleri</vt:lpstr>
      <vt:lpstr>Alternatif ve Destekleyici İletişim (ADİ) Sistemlerinin Kullanım Amaçları</vt:lpstr>
      <vt:lpstr>Alternatif ve Destekleyici İletişim (ADİ) Sistemlerinin Türleri</vt:lpstr>
      <vt:lpstr>Ek Araçsız Alternatif ve Destekleyici İletişim (ADİ) Sistemleri</vt:lpstr>
      <vt:lpstr>Ek Araçlı Alternatif ve Destekleyici İletişim (ADİ) Sistemleri</vt:lpstr>
      <vt:lpstr>Düşük Düzey Teknoloji Gerektiren Alternatif ve Destekleyici İletişim (ADİ) Sistemleri</vt:lpstr>
      <vt:lpstr>Düşük Düzey Teknoloji Gerektiren Alternatif ve Destekleyici İletişim (ADİ) Sistemlerinin Avantajları</vt:lpstr>
      <vt:lpstr>Düşük Düzey Teknoloji Gerektiren Alternatif ve Destekleyici İletişim (ADİ) Sistemlerinin Kullanım Amaçları</vt:lpstr>
      <vt:lpstr>Orta ve İleri Düzey Teknoloji Gerektiren Alternatif ve Destekleyici İletişim (ADİ) Sistemleri</vt:lpstr>
      <vt:lpstr>Teknoloji Türleri</vt:lpstr>
      <vt:lpstr>Alternatif ve Destekleyici İletişim (ADİ) Sistemlerinin Kullanımı</vt:lpstr>
      <vt:lpstr>ADİ’ye Gereksinim Duyan Birey ve Ailesinin Görevleri/Sorumlukları</vt:lpstr>
      <vt:lpstr>Eğitimcilerin Görevleri/Sorumlukları</vt:lpstr>
      <vt:lpstr>Uzmanların Görevleri/Sorumlukları</vt:lpstr>
      <vt:lpstr>Bakım Personeli Görevleri/Sorumlukları</vt:lpstr>
      <vt:lpstr>Alternatif ve Destekleyici İletişim (ADİ) Sistemlerinin Kullanımı için Öneriler</vt:lpstr>
      <vt:lpstr>Alternatif ve Destekleyici İletişim (ADİ) Sistemlerinin Kullanımı için Öneriler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KARMA DİL Öğretİm Teknİklerİ</dc:title>
  <dc:creator>Microsoft Office User</dc:creator>
  <cp:lastModifiedBy>Microsoft Office User</cp:lastModifiedBy>
  <cp:revision>11</cp:revision>
  <dcterms:created xsi:type="dcterms:W3CDTF">2022-05-22T10:05:28Z</dcterms:created>
  <dcterms:modified xsi:type="dcterms:W3CDTF">2022-05-30T06:32:27Z</dcterms:modified>
</cp:coreProperties>
</file>